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4"/>
  </p:sldMasterIdLst>
  <p:notesMasterIdLst>
    <p:notesMasterId r:id="rId6"/>
  </p:notesMasterIdLst>
  <p:sldIdLst>
    <p:sldId id="257"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C3A9"/>
    <a:srgbClr val="EEEAE1"/>
    <a:srgbClr val="FFFD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1FB536-EEAB-4397-A46C-5489DA077D1D}" v="1256" dt="2025-11-07T12:41:17.357"/>
    <p1510:client id="{B0075D32-A1FC-F1FB-8787-D2855D578230}" v="4082" dt="2025-11-07T16:14:43.391"/>
    <p1510:client id="{D211B53E-FF79-03A5-EFAB-BA1E354BA7F6}" v="119" dt="2025-11-07T13:59:11.7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s L MacFarlane" userId="S::lmacfarlane@hurst-green.dudley.sch.uk::841daa1f-7461-4fed-9c4a-56200423784e" providerId="AD" clId="Web-{B0075D32-A1FC-F1FB-8787-D2855D578230}"/>
    <pc:docChg chg="modSld">
      <pc:chgData name="Mrs L MacFarlane" userId="S::lmacfarlane@hurst-green.dudley.sch.uk::841daa1f-7461-4fed-9c4a-56200423784e" providerId="AD" clId="Web-{B0075D32-A1FC-F1FB-8787-D2855D578230}" dt="2025-11-07T16:14:43.032" v="3953"/>
      <pc:docMkLst>
        <pc:docMk/>
      </pc:docMkLst>
      <pc:sldChg chg="addSp delSp modSp">
        <pc:chgData name="Mrs L MacFarlane" userId="S::lmacfarlane@hurst-green.dudley.sch.uk::841daa1f-7461-4fed-9c4a-56200423784e" providerId="AD" clId="Web-{B0075D32-A1FC-F1FB-8787-D2855D578230}" dt="2025-11-07T16:14:43.032" v="3953"/>
        <pc:sldMkLst>
          <pc:docMk/>
          <pc:sldMk cId="2655057860" sldId="257"/>
        </pc:sldMkLst>
        <pc:spChg chg="mod">
          <ac:chgData name="Mrs L MacFarlane" userId="S::lmacfarlane@hurst-green.dudley.sch.uk::841daa1f-7461-4fed-9c4a-56200423784e" providerId="AD" clId="Web-{B0075D32-A1FC-F1FB-8787-D2855D578230}" dt="2025-11-07T10:33:07.001" v="2436" actId="20577"/>
          <ac:spMkLst>
            <pc:docMk/>
            <pc:sldMk cId="2655057860" sldId="257"/>
            <ac:spMk id="5" creationId="{922EB25E-E24E-0949-EFE9-C3DA30524A34}"/>
          </ac:spMkLst>
        </pc:spChg>
        <pc:spChg chg="mod">
          <ac:chgData name="Mrs L MacFarlane" userId="S::lmacfarlane@hurst-green.dudley.sch.uk::841daa1f-7461-4fed-9c4a-56200423784e" providerId="AD" clId="Web-{B0075D32-A1FC-F1FB-8787-D2855D578230}" dt="2025-11-07T09:11:30.044" v="1257" actId="20577"/>
          <ac:spMkLst>
            <pc:docMk/>
            <pc:sldMk cId="2655057860" sldId="257"/>
            <ac:spMk id="7" creationId="{B49CBB1F-0B74-9416-B98A-F5C60B4293E5}"/>
          </ac:spMkLst>
        </pc:spChg>
        <pc:graphicFrameChg chg="add mod modGraphic">
          <ac:chgData name="Mrs L MacFarlane" userId="S::lmacfarlane@hurst-green.dudley.sch.uk::841daa1f-7461-4fed-9c4a-56200423784e" providerId="AD" clId="Web-{B0075D32-A1FC-F1FB-8787-D2855D578230}" dt="2025-11-07T10:51:06.997" v="3683"/>
          <ac:graphicFrameMkLst>
            <pc:docMk/>
            <pc:sldMk cId="2655057860" sldId="257"/>
            <ac:graphicFrameMk id="2" creationId="{28272A76-FE5C-D707-D921-63590931FD4C}"/>
          </ac:graphicFrameMkLst>
        </pc:graphicFrameChg>
        <pc:graphicFrameChg chg="mod modGraphic">
          <ac:chgData name="Mrs L MacFarlane" userId="S::lmacfarlane@hurst-green.dudley.sch.uk::841daa1f-7461-4fed-9c4a-56200423784e" providerId="AD" clId="Web-{B0075D32-A1FC-F1FB-8787-D2855D578230}" dt="2025-11-07T10:51:00.716" v="3679"/>
          <ac:graphicFrameMkLst>
            <pc:docMk/>
            <pc:sldMk cId="2655057860" sldId="257"/>
            <ac:graphicFrameMk id="4" creationId="{8D7C7B33-0DB3-9D79-3F77-EB7F4EF88172}"/>
          </ac:graphicFrameMkLst>
        </pc:graphicFrameChg>
        <pc:graphicFrameChg chg="mod modGraphic">
          <ac:chgData name="Mrs L MacFarlane" userId="S::lmacfarlane@hurst-green.dudley.sch.uk::841daa1f-7461-4fed-9c4a-56200423784e" providerId="AD" clId="Web-{B0075D32-A1FC-F1FB-8787-D2855D578230}" dt="2025-11-07T08:45:35.851" v="25"/>
          <ac:graphicFrameMkLst>
            <pc:docMk/>
            <pc:sldMk cId="2655057860" sldId="257"/>
            <ac:graphicFrameMk id="10" creationId="{E5562274-67F4-B6BC-ADC1-0F0CE2369710}"/>
          </ac:graphicFrameMkLst>
        </pc:graphicFrameChg>
        <pc:graphicFrameChg chg="mod modGraphic">
          <ac:chgData name="Mrs L MacFarlane" userId="S::lmacfarlane@hurst-green.dudley.sch.uk::841daa1f-7461-4fed-9c4a-56200423784e" providerId="AD" clId="Web-{B0075D32-A1FC-F1FB-8787-D2855D578230}" dt="2025-11-07T16:14:38.906" v="3951"/>
          <ac:graphicFrameMkLst>
            <pc:docMk/>
            <pc:sldMk cId="2655057860" sldId="257"/>
            <ac:graphicFrameMk id="11" creationId="{DFB07328-44E9-8CEF-E4E0-AB5669BE0963}"/>
          </ac:graphicFrameMkLst>
        </pc:graphicFrameChg>
        <pc:graphicFrameChg chg="mod modGraphic">
          <ac:chgData name="Mrs L MacFarlane" userId="S::lmacfarlane@hurst-green.dudley.sch.uk::841daa1f-7461-4fed-9c4a-56200423784e" providerId="AD" clId="Web-{B0075D32-A1FC-F1FB-8787-D2855D578230}" dt="2025-11-07T16:14:43.032" v="3953"/>
          <ac:graphicFrameMkLst>
            <pc:docMk/>
            <pc:sldMk cId="2655057860" sldId="257"/>
            <ac:graphicFrameMk id="12" creationId="{B95526BB-D8EC-533C-30F5-3DE853179E4D}"/>
          </ac:graphicFrameMkLst>
        </pc:graphicFrameChg>
        <pc:graphicFrameChg chg="mod modGraphic">
          <ac:chgData name="Mrs L MacFarlane" userId="S::lmacfarlane@hurst-green.dudley.sch.uk::841daa1f-7461-4fed-9c4a-56200423784e" providerId="AD" clId="Web-{B0075D32-A1FC-F1FB-8787-D2855D578230}" dt="2025-11-07T10:50:14.324" v="3667"/>
          <ac:graphicFrameMkLst>
            <pc:docMk/>
            <pc:sldMk cId="2655057860" sldId="257"/>
            <ac:graphicFrameMk id="13" creationId="{D7DAB8ED-9D6A-240A-8EC8-CC55675357D2}"/>
          </ac:graphicFrameMkLst>
        </pc:graphicFrameChg>
        <pc:graphicFrameChg chg="mod modGraphic">
          <ac:chgData name="Mrs L MacFarlane" userId="S::lmacfarlane@hurst-green.dudley.sch.uk::841daa1f-7461-4fed-9c4a-56200423784e" providerId="AD" clId="Web-{B0075D32-A1FC-F1FB-8787-D2855D578230}" dt="2025-11-07T11:38:43.665" v="3939"/>
          <ac:graphicFrameMkLst>
            <pc:docMk/>
            <pc:sldMk cId="2655057860" sldId="257"/>
            <ac:graphicFrameMk id="15" creationId="{B8A13BCB-3437-A67B-FC1B-441D8C7F1719}"/>
          </ac:graphicFrameMkLst>
        </pc:graphicFrameChg>
        <pc:graphicFrameChg chg="mod modGraphic">
          <ac:chgData name="Mrs L MacFarlane" userId="S::lmacfarlane@hurst-green.dudley.sch.uk::841daa1f-7461-4fed-9c4a-56200423784e" providerId="AD" clId="Web-{B0075D32-A1FC-F1FB-8787-D2855D578230}" dt="2025-11-07T16:14:07.765" v="3947"/>
          <ac:graphicFrameMkLst>
            <pc:docMk/>
            <pc:sldMk cId="2655057860" sldId="257"/>
            <ac:graphicFrameMk id="16" creationId="{D276EC06-D527-8C1E-F1FC-69658B05DAB5}"/>
          </ac:graphicFrameMkLst>
        </pc:graphicFrameChg>
        <pc:graphicFrameChg chg="mod modGraphic">
          <ac:chgData name="Mrs L MacFarlane" userId="S::lmacfarlane@hurst-green.dudley.sch.uk::841daa1f-7461-4fed-9c4a-56200423784e" providerId="AD" clId="Web-{B0075D32-A1FC-F1FB-8787-D2855D578230}" dt="2025-11-07T10:51:18.497" v="3687"/>
          <ac:graphicFrameMkLst>
            <pc:docMk/>
            <pc:sldMk cId="2655057860" sldId="257"/>
            <ac:graphicFrameMk id="17" creationId="{8DFCC004-4359-E604-C0A4-467138009423}"/>
          </ac:graphicFrameMkLst>
        </pc:graphicFrameChg>
        <pc:graphicFrameChg chg="mod modGraphic">
          <ac:chgData name="Mrs L MacFarlane" userId="S::lmacfarlane@hurst-green.dudley.sch.uk::841daa1f-7461-4fed-9c4a-56200423784e" providerId="AD" clId="Web-{B0075D32-A1FC-F1FB-8787-D2855D578230}" dt="2025-11-07T10:51:11.825" v="3685"/>
          <ac:graphicFrameMkLst>
            <pc:docMk/>
            <pc:sldMk cId="2655057860" sldId="257"/>
            <ac:graphicFrameMk id="19" creationId="{A8065984-16B4-FBA1-CCC8-FF5D43E62563}"/>
          </ac:graphicFrameMkLst>
        </pc:graphicFrameChg>
        <pc:graphicFrameChg chg="mod modGraphic">
          <ac:chgData name="Mrs L MacFarlane" userId="S::lmacfarlane@hurst-green.dudley.sch.uk::841daa1f-7461-4fed-9c4a-56200423784e" providerId="AD" clId="Web-{B0075D32-A1FC-F1FB-8787-D2855D578230}" dt="2025-11-07T16:14:33.313" v="3949"/>
          <ac:graphicFrameMkLst>
            <pc:docMk/>
            <pc:sldMk cId="2655057860" sldId="257"/>
            <ac:graphicFrameMk id="20" creationId="{AF58E6C2-68F3-1C8F-CD72-33D3F4116835}"/>
          </ac:graphicFrameMkLst>
        </pc:graphicFrameChg>
        <pc:graphicFrameChg chg="mod modGraphic">
          <ac:chgData name="Mrs L MacFarlane" userId="S::lmacfarlane@hurst-green.dudley.sch.uk::841daa1f-7461-4fed-9c4a-56200423784e" providerId="AD" clId="Web-{B0075D32-A1FC-F1FB-8787-D2855D578230}" dt="2025-11-07T16:13:23.046" v="3945"/>
          <ac:graphicFrameMkLst>
            <pc:docMk/>
            <pc:sldMk cId="2655057860" sldId="257"/>
            <ac:graphicFrameMk id="21" creationId="{8C78CD38-BEC6-8172-1FFB-4A42033712F9}"/>
          </ac:graphicFrameMkLst>
        </pc:graphicFrameChg>
        <pc:graphicFrameChg chg="del mod modGraphic">
          <ac:chgData name="Mrs L MacFarlane" userId="S::lmacfarlane@hurst-green.dudley.sch.uk::841daa1f-7461-4fed-9c4a-56200423784e" providerId="AD" clId="Web-{B0075D32-A1FC-F1FB-8787-D2855D578230}" dt="2025-11-07T10:30:57.045" v="2417"/>
          <ac:graphicFrameMkLst>
            <pc:docMk/>
            <pc:sldMk cId="2655057860" sldId="257"/>
            <ac:graphicFrameMk id="22" creationId="{ECAA6E11-F87E-BCF1-C2CB-29B4330A4493}"/>
          </ac:graphicFrameMkLst>
        </pc:graphicFrameChg>
      </pc:sldChg>
    </pc:docChg>
  </pc:docChgLst>
  <pc:docChgLst>
    <pc:chgData name="I Harrison" userId="S::iharrison1@hurst-green.dudley.sch.uk::3ff17403-5149-44f6-9c7e-72248f5ed1af" providerId="AD" clId="Web-{D211B53E-FF79-03A5-EFAB-BA1E354BA7F6}"/>
    <pc:docChg chg="modSld">
      <pc:chgData name="I Harrison" userId="S::iharrison1@hurst-green.dudley.sch.uk::3ff17403-5149-44f6-9c7e-72248f5ed1af" providerId="AD" clId="Web-{D211B53E-FF79-03A5-EFAB-BA1E354BA7F6}" dt="2025-11-07T13:55:56.470" v="115"/>
      <pc:docMkLst>
        <pc:docMk/>
      </pc:docMkLst>
      <pc:sldChg chg="modSp">
        <pc:chgData name="I Harrison" userId="S::iharrison1@hurst-green.dudley.sch.uk::3ff17403-5149-44f6-9c7e-72248f5ed1af" providerId="AD" clId="Web-{D211B53E-FF79-03A5-EFAB-BA1E354BA7F6}" dt="2025-11-07T13:55:56.470" v="115"/>
        <pc:sldMkLst>
          <pc:docMk/>
          <pc:sldMk cId="2655057860" sldId="257"/>
        </pc:sldMkLst>
        <pc:graphicFrameChg chg="mod modGraphic">
          <ac:chgData name="I Harrison" userId="S::iharrison1@hurst-green.dudley.sch.uk::3ff17403-5149-44f6-9c7e-72248f5ed1af" providerId="AD" clId="Web-{D211B53E-FF79-03A5-EFAB-BA1E354BA7F6}" dt="2025-11-07T13:55:56.470" v="115"/>
          <ac:graphicFrameMkLst>
            <pc:docMk/>
            <pc:sldMk cId="2655057860" sldId="257"/>
            <ac:graphicFrameMk id="20" creationId="{AF58E6C2-68F3-1C8F-CD72-33D3F4116835}"/>
          </ac:graphicFrameMkLst>
        </pc:graphicFrameChg>
      </pc:sldChg>
    </pc:docChg>
  </pc:docChgLst>
  <pc:docChgLst>
    <pc:chgData name="Mrs C Edmonds" userId="7c0a59dd-f1d5-4c79-8858-c6f463ae5977" providerId="ADAL" clId="{4A79C032-97CB-41DC-ADC7-3276A6D3028B}"/>
    <pc:docChg chg="undo custSel modSld">
      <pc:chgData name="Mrs C Edmonds" userId="7c0a59dd-f1d5-4c79-8858-c6f463ae5977" providerId="ADAL" clId="{4A79C032-97CB-41DC-ADC7-3276A6D3028B}" dt="2025-11-07T12:50:34.915" v="1854" actId="20577"/>
      <pc:docMkLst>
        <pc:docMk/>
      </pc:docMkLst>
      <pc:sldChg chg="modSp mod">
        <pc:chgData name="Mrs C Edmonds" userId="7c0a59dd-f1d5-4c79-8858-c6f463ae5977" providerId="ADAL" clId="{4A79C032-97CB-41DC-ADC7-3276A6D3028B}" dt="2025-11-07T12:50:34.915" v="1854" actId="20577"/>
        <pc:sldMkLst>
          <pc:docMk/>
          <pc:sldMk cId="2655057860" sldId="257"/>
        </pc:sldMkLst>
        <pc:graphicFrameChg chg="mod modGraphic">
          <ac:chgData name="Mrs C Edmonds" userId="7c0a59dd-f1d5-4c79-8858-c6f463ae5977" providerId="ADAL" clId="{4A79C032-97CB-41DC-ADC7-3276A6D3028B}" dt="2025-11-07T12:13:31.834" v="1252" actId="20577"/>
          <ac:graphicFrameMkLst>
            <pc:docMk/>
            <pc:sldMk cId="2655057860" sldId="257"/>
            <ac:graphicFrameMk id="2" creationId="{28272A76-FE5C-D707-D921-63590931FD4C}"/>
          </ac:graphicFrameMkLst>
        </pc:graphicFrameChg>
        <pc:graphicFrameChg chg="mod modGraphic">
          <ac:chgData name="Mrs C Edmonds" userId="7c0a59dd-f1d5-4c79-8858-c6f463ae5977" providerId="ADAL" clId="{4A79C032-97CB-41DC-ADC7-3276A6D3028B}" dt="2025-11-07T12:50:34.915" v="1854" actId="20577"/>
          <ac:graphicFrameMkLst>
            <pc:docMk/>
            <pc:sldMk cId="2655057860" sldId="257"/>
            <ac:graphicFrameMk id="11" creationId="{DFB07328-44E9-8CEF-E4E0-AB5669BE0963}"/>
          </ac:graphicFrameMkLst>
        </pc:graphicFrameChg>
        <pc:graphicFrameChg chg="mod modGraphic">
          <ac:chgData name="Mrs C Edmonds" userId="7c0a59dd-f1d5-4c79-8858-c6f463ae5977" providerId="ADAL" clId="{4A79C032-97CB-41DC-ADC7-3276A6D3028B}" dt="2025-11-07T11:53:40.036" v="987"/>
          <ac:graphicFrameMkLst>
            <pc:docMk/>
            <pc:sldMk cId="2655057860" sldId="257"/>
            <ac:graphicFrameMk id="12" creationId="{B95526BB-D8EC-533C-30F5-3DE853179E4D}"/>
          </ac:graphicFrameMkLst>
        </pc:graphicFrameChg>
        <pc:graphicFrameChg chg="modGraphic">
          <ac:chgData name="Mrs C Edmonds" userId="7c0a59dd-f1d5-4c79-8858-c6f463ae5977" providerId="ADAL" clId="{4A79C032-97CB-41DC-ADC7-3276A6D3028B}" dt="2025-11-07T12:48:44.167" v="1832" actId="20577"/>
          <ac:graphicFrameMkLst>
            <pc:docMk/>
            <pc:sldMk cId="2655057860" sldId="257"/>
            <ac:graphicFrameMk id="13" creationId="{D7DAB8ED-9D6A-240A-8EC8-CC55675357D2}"/>
          </ac:graphicFrameMkLst>
        </pc:graphicFrameChg>
        <pc:graphicFrameChg chg="mod modGraphic">
          <ac:chgData name="Mrs C Edmonds" userId="7c0a59dd-f1d5-4c79-8858-c6f463ae5977" providerId="ADAL" clId="{4A79C032-97CB-41DC-ADC7-3276A6D3028B}" dt="2025-11-07T12:27:00.980" v="1493" actId="20577"/>
          <ac:graphicFrameMkLst>
            <pc:docMk/>
            <pc:sldMk cId="2655057860" sldId="257"/>
            <ac:graphicFrameMk id="16" creationId="{D276EC06-D527-8C1E-F1FC-69658B05DAB5}"/>
          </ac:graphicFrameMkLst>
        </pc:graphicFrameChg>
        <pc:graphicFrameChg chg="mod modGraphic">
          <ac:chgData name="Mrs C Edmonds" userId="7c0a59dd-f1d5-4c79-8858-c6f463ae5977" providerId="ADAL" clId="{4A79C032-97CB-41DC-ADC7-3276A6D3028B}" dt="2025-11-07T12:43:49.522" v="1825" actId="14100"/>
          <ac:graphicFrameMkLst>
            <pc:docMk/>
            <pc:sldMk cId="2655057860" sldId="257"/>
            <ac:graphicFrameMk id="20" creationId="{AF58E6C2-68F3-1C8F-CD72-33D3F4116835}"/>
          </ac:graphicFrameMkLst>
        </pc:graphicFrameChg>
        <pc:graphicFrameChg chg="mod">
          <ac:chgData name="Mrs C Edmonds" userId="7c0a59dd-f1d5-4c79-8858-c6f463ae5977" providerId="ADAL" clId="{4A79C032-97CB-41DC-ADC7-3276A6D3028B}" dt="2025-11-07T12:43:54.572" v="1826" actId="1076"/>
          <ac:graphicFrameMkLst>
            <pc:docMk/>
            <pc:sldMk cId="2655057860" sldId="257"/>
            <ac:graphicFrameMk id="21" creationId="{8C78CD38-BEC6-8172-1FFB-4A42033712F9}"/>
          </ac:graphicFrameMkLst>
        </pc:graphicFrameChg>
      </pc:sldChg>
    </pc:docChg>
  </pc:docChgLst>
  <pc:docChgLst>
    <pc:chgData name="Mrs L Ridley" userId="04d11d8c-7517-4da1-a8c3-2c694f4d3f83" providerId="ADAL" clId="{6F99B9CA-B917-4671-9FF1-30B8CA3B394D}"/>
    <pc:docChg chg="undo custSel modSld">
      <pc:chgData name="Mrs L Ridley" userId="04d11d8c-7517-4da1-a8c3-2c694f4d3f83" providerId="ADAL" clId="{6F99B9CA-B917-4671-9FF1-30B8CA3B394D}" dt="2025-11-05T17:33:58.088" v="3001" actId="20577"/>
      <pc:docMkLst>
        <pc:docMk/>
      </pc:docMkLst>
      <pc:sldChg chg="modSp mod">
        <pc:chgData name="Mrs L Ridley" userId="04d11d8c-7517-4da1-a8c3-2c694f4d3f83" providerId="ADAL" clId="{6F99B9CA-B917-4671-9FF1-30B8CA3B394D}" dt="2025-11-05T17:33:58.088" v="3001" actId="20577"/>
        <pc:sldMkLst>
          <pc:docMk/>
          <pc:sldMk cId="2655057860" sldId="257"/>
        </pc:sldMkLst>
        <pc:spChg chg="mod">
          <ac:chgData name="Mrs L Ridley" userId="04d11d8c-7517-4da1-a8c3-2c694f4d3f83" providerId="ADAL" clId="{6F99B9CA-B917-4671-9FF1-30B8CA3B394D}" dt="2025-11-05T16:27:23.646" v="1" actId="20577"/>
          <ac:spMkLst>
            <pc:docMk/>
            <pc:sldMk cId="2655057860" sldId="257"/>
            <ac:spMk id="7" creationId="{B49CBB1F-0B74-9416-B98A-F5C60B4293E5}"/>
          </ac:spMkLst>
        </pc:spChg>
        <pc:graphicFrameChg chg="modGraphic">
          <ac:chgData name="Mrs L Ridley" userId="04d11d8c-7517-4da1-a8c3-2c694f4d3f83" providerId="ADAL" clId="{6F99B9CA-B917-4671-9FF1-30B8CA3B394D}" dt="2025-11-05T17:33:47.800" v="2998" actId="20577"/>
          <ac:graphicFrameMkLst>
            <pc:docMk/>
            <pc:sldMk cId="2655057860" sldId="257"/>
            <ac:graphicFrameMk id="4" creationId="{8D7C7B33-0DB3-9D79-3F77-EB7F4EF88172}"/>
          </ac:graphicFrameMkLst>
        </pc:graphicFrameChg>
        <pc:graphicFrameChg chg="modGraphic">
          <ac:chgData name="Mrs L Ridley" userId="04d11d8c-7517-4da1-a8c3-2c694f4d3f83" providerId="ADAL" clId="{6F99B9CA-B917-4671-9FF1-30B8CA3B394D}" dt="2025-11-05T16:27:26.325" v="3" actId="20577"/>
          <ac:graphicFrameMkLst>
            <pc:docMk/>
            <pc:sldMk cId="2655057860" sldId="257"/>
            <ac:graphicFrameMk id="10" creationId="{E5562274-67F4-B6BC-ADC1-0F0CE2369710}"/>
          </ac:graphicFrameMkLst>
        </pc:graphicFrameChg>
        <pc:graphicFrameChg chg="modGraphic">
          <ac:chgData name="Mrs L Ridley" userId="04d11d8c-7517-4da1-a8c3-2c694f4d3f83" providerId="ADAL" clId="{6F99B9CA-B917-4671-9FF1-30B8CA3B394D}" dt="2025-11-05T16:42:52.680" v="583" actId="403"/>
          <ac:graphicFrameMkLst>
            <pc:docMk/>
            <pc:sldMk cId="2655057860" sldId="257"/>
            <ac:graphicFrameMk id="11" creationId="{DFB07328-44E9-8CEF-E4E0-AB5669BE0963}"/>
          </ac:graphicFrameMkLst>
        </pc:graphicFrameChg>
        <pc:graphicFrameChg chg="mod modGraphic">
          <ac:chgData name="Mrs L Ridley" userId="04d11d8c-7517-4da1-a8c3-2c694f4d3f83" providerId="ADAL" clId="{6F99B9CA-B917-4671-9FF1-30B8CA3B394D}" dt="2025-11-05T16:58:10.647" v="1091" actId="403"/>
          <ac:graphicFrameMkLst>
            <pc:docMk/>
            <pc:sldMk cId="2655057860" sldId="257"/>
            <ac:graphicFrameMk id="12" creationId="{B95526BB-D8EC-533C-30F5-3DE853179E4D}"/>
          </ac:graphicFrameMkLst>
        </pc:graphicFrameChg>
        <pc:graphicFrameChg chg="mod modGraphic">
          <ac:chgData name="Mrs L Ridley" userId="04d11d8c-7517-4da1-a8c3-2c694f4d3f83" providerId="ADAL" clId="{6F99B9CA-B917-4671-9FF1-30B8CA3B394D}" dt="2025-11-05T17:09:35.184" v="1838" actId="20577"/>
          <ac:graphicFrameMkLst>
            <pc:docMk/>
            <pc:sldMk cId="2655057860" sldId="257"/>
            <ac:graphicFrameMk id="13" creationId="{D7DAB8ED-9D6A-240A-8EC8-CC55675357D2}"/>
          </ac:graphicFrameMkLst>
        </pc:graphicFrameChg>
        <pc:graphicFrameChg chg="modGraphic">
          <ac:chgData name="Mrs L Ridley" userId="04d11d8c-7517-4da1-a8c3-2c694f4d3f83" providerId="ADAL" clId="{6F99B9CA-B917-4671-9FF1-30B8CA3B394D}" dt="2025-11-05T17:05:39.175" v="1563" actId="14100"/>
          <ac:graphicFrameMkLst>
            <pc:docMk/>
            <pc:sldMk cId="2655057860" sldId="257"/>
            <ac:graphicFrameMk id="15" creationId="{B8A13BCB-3437-A67B-FC1B-441D8C7F1719}"/>
          </ac:graphicFrameMkLst>
        </pc:graphicFrameChg>
        <pc:graphicFrameChg chg="mod modGraphic">
          <ac:chgData name="Mrs L Ridley" userId="04d11d8c-7517-4da1-a8c3-2c694f4d3f83" providerId="ADAL" clId="{6F99B9CA-B917-4671-9FF1-30B8CA3B394D}" dt="2025-11-05T17:27:35.560" v="2517" actId="114"/>
          <ac:graphicFrameMkLst>
            <pc:docMk/>
            <pc:sldMk cId="2655057860" sldId="257"/>
            <ac:graphicFrameMk id="16" creationId="{D276EC06-D527-8C1E-F1FC-69658B05DAB5}"/>
          </ac:graphicFrameMkLst>
        </pc:graphicFrameChg>
        <pc:graphicFrameChg chg="modGraphic">
          <ac:chgData name="Mrs L Ridley" userId="04d11d8c-7517-4da1-a8c3-2c694f4d3f83" providerId="ADAL" clId="{6F99B9CA-B917-4671-9FF1-30B8CA3B394D}" dt="2025-11-05T17:30:29.918" v="2821" actId="313"/>
          <ac:graphicFrameMkLst>
            <pc:docMk/>
            <pc:sldMk cId="2655057860" sldId="257"/>
            <ac:graphicFrameMk id="17" creationId="{8DFCC004-4359-E604-C0A4-467138009423}"/>
          </ac:graphicFrameMkLst>
        </pc:graphicFrameChg>
        <pc:graphicFrameChg chg="mod modGraphic">
          <ac:chgData name="Mrs L Ridley" userId="04d11d8c-7517-4da1-a8c3-2c694f4d3f83" providerId="ADAL" clId="{6F99B9CA-B917-4671-9FF1-30B8CA3B394D}" dt="2025-11-05T17:13:18.329" v="2032" actId="14100"/>
          <ac:graphicFrameMkLst>
            <pc:docMk/>
            <pc:sldMk cId="2655057860" sldId="257"/>
            <ac:graphicFrameMk id="19" creationId="{A8065984-16B4-FBA1-CCC8-FF5D43E62563}"/>
          </ac:graphicFrameMkLst>
        </pc:graphicFrameChg>
        <pc:graphicFrameChg chg="mod modGraphic">
          <ac:chgData name="Mrs L Ridley" userId="04d11d8c-7517-4da1-a8c3-2c694f4d3f83" providerId="ADAL" clId="{6F99B9CA-B917-4671-9FF1-30B8CA3B394D}" dt="2025-11-05T17:31:11.955" v="2839" actId="1076"/>
          <ac:graphicFrameMkLst>
            <pc:docMk/>
            <pc:sldMk cId="2655057860" sldId="257"/>
            <ac:graphicFrameMk id="20" creationId="{AF58E6C2-68F3-1C8F-CD72-33D3F4116835}"/>
          </ac:graphicFrameMkLst>
        </pc:graphicFrameChg>
        <pc:graphicFrameChg chg="modGraphic">
          <ac:chgData name="Mrs L Ridley" userId="04d11d8c-7517-4da1-a8c3-2c694f4d3f83" providerId="ADAL" clId="{6F99B9CA-B917-4671-9FF1-30B8CA3B394D}" dt="2025-11-05T17:01:08.698" v="1287" actId="20577"/>
          <ac:graphicFrameMkLst>
            <pc:docMk/>
            <pc:sldMk cId="2655057860" sldId="257"/>
            <ac:graphicFrameMk id="21" creationId="{8C78CD38-BEC6-8172-1FFB-4A42033712F9}"/>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06D461-20D1-4739-8387-5676AB6F8E27}" type="datetimeFigureOut">
              <a:rPr lang="en-GB" smtClean="0"/>
              <a:t>07/11/2025</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F7BCDB-71AE-4E3B-9734-A6FCDEC9BFA3}" type="slidenum">
              <a:rPr lang="en-GB" smtClean="0"/>
              <a:t>‹#›</a:t>
            </a:fld>
            <a:endParaRPr lang="en-GB"/>
          </a:p>
        </p:txBody>
      </p:sp>
    </p:spTree>
    <p:extLst>
      <p:ext uri="{BB962C8B-B14F-4D97-AF65-F5344CB8AC3E}">
        <p14:creationId xmlns:p14="http://schemas.microsoft.com/office/powerpoint/2010/main" val="19357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9F7BCDB-71AE-4E3B-9734-A6FCDEC9BFA3}" type="slidenum">
              <a:rPr lang="en-GB" smtClean="0"/>
              <a:t>1</a:t>
            </a:fld>
            <a:endParaRPr lang="en-GB"/>
          </a:p>
        </p:txBody>
      </p:sp>
    </p:spTree>
    <p:extLst>
      <p:ext uri="{BB962C8B-B14F-4D97-AF65-F5344CB8AC3E}">
        <p14:creationId xmlns:p14="http://schemas.microsoft.com/office/powerpoint/2010/main" val="3460720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0B9B8331-6432-EA4F-BDA0-FEE7A0FF77C7}"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ED8186-5212-3D4B-8292-890383A93F88}" type="slidenum">
              <a:rPr lang="en-US" smtClean="0"/>
              <a:t>‹#›</a:t>
            </a:fld>
            <a:endParaRPr lang="en-US"/>
          </a:p>
        </p:txBody>
      </p:sp>
    </p:spTree>
    <p:extLst>
      <p:ext uri="{BB962C8B-B14F-4D97-AF65-F5344CB8AC3E}">
        <p14:creationId xmlns:p14="http://schemas.microsoft.com/office/powerpoint/2010/main" val="2570905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B9B8331-6432-EA4F-BDA0-FEE7A0FF77C7}"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ED8186-5212-3D4B-8292-890383A93F88}" type="slidenum">
              <a:rPr lang="en-US" smtClean="0"/>
              <a:t>‹#›</a:t>
            </a:fld>
            <a:endParaRPr lang="en-US"/>
          </a:p>
        </p:txBody>
      </p:sp>
    </p:spTree>
    <p:extLst>
      <p:ext uri="{BB962C8B-B14F-4D97-AF65-F5344CB8AC3E}">
        <p14:creationId xmlns:p14="http://schemas.microsoft.com/office/powerpoint/2010/main" val="508426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B9B8331-6432-EA4F-BDA0-FEE7A0FF77C7}"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ED8186-5212-3D4B-8292-890383A93F88}" type="slidenum">
              <a:rPr lang="en-US" smtClean="0"/>
              <a:t>‹#›</a:t>
            </a:fld>
            <a:endParaRPr lang="en-US"/>
          </a:p>
        </p:txBody>
      </p:sp>
    </p:spTree>
    <p:extLst>
      <p:ext uri="{BB962C8B-B14F-4D97-AF65-F5344CB8AC3E}">
        <p14:creationId xmlns:p14="http://schemas.microsoft.com/office/powerpoint/2010/main" val="3962143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B9B8331-6432-EA4F-BDA0-FEE7A0FF77C7}"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ED8186-5212-3D4B-8292-890383A93F88}" type="slidenum">
              <a:rPr lang="en-US" smtClean="0"/>
              <a:t>‹#›</a:t>
            </a:fld>
            <a:endParaRPr lang="en-US"/>
          </a:p>
        </p:txBody>
      </p:sp>
    </p:spTree>
    <p:extLst>
      <p:ext uri="{BB962C8B-B14F-4D97-AF65-F5344CB8AC3E}">
        <p14:creationId xmlns:p14="http://schemas.microsoft.com/office/powerpoint/2010/main" val="3626212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B9B8331-6432-EA4F-BDA0-FEE7A0FF77C7}" type="datetimeFigureOut">
              <a:rPr lang="en-US" smtClean="0"/>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6ED8186-5212-3D4B-8292-890383A93F88}" type="slidenum">
              <a:rPr lang="en-US" smtClean="0"/>
              <a:t>‹#›</a:t>
            </a:fld>
            <a:endParaRPr lang="en-US"/>
          </a:p>
        </p:txBody>
      </p:sp>
    </p:spTree>
    <p:extLst>
      <p:ext uri="{BB962C8B-B14F-4D97-AF65-F5344CB8AC3E}">
        <p14:creationId xmlns:p14="http://schemas.microsoft.com/office/powerpoint/2010/main" val="3383580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0B9B8331-6432-EA4F-BDA0-FEE7A0FF77C7}" type="datetimeFigureOut">
              <a:rPr lang="en-US" smtClean="0"/>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ED8186-5212-3D4B-8292-890383A93F88}" type="slidenum">
              <a:rPr lang="en-US" smtClean="0"/>
              <a:t>‹#›</a:t>
            </a:fld>
            <a:endParaRPr lang="en-US"/>
          </a:p>
        </p:txBody>
      </p:sp>
    </p:spTree>
    <p:extLst>
      <p:ext uri="{BB962C8B-B14F-4D97-AF65-F5344CB8AC3E}">
        <p14:creationId xmlns:p14="http://schemas.microsoft.com/office/powerpoint/2010/main" val="2786455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GB"/>
              <a:t>Click to edit Master title style</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0B9B8331-6432-EA4F-BDA0-FEE7A0FF77C7}" type="datetimeFigureOut">
              <a:rPr lang="en-US" smtClean="0"/>
              <a:t>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6ED8186-5212-3D4B-8292-890383A93F88}" type="slidenum">
              <a:rPr lang="en-US" smtClean="0"/>
              <a:t>‹#›</a:t>
            </a:fld>
            <a:endParaRPr lang="en-US"/>
          </a:p>
        </p:txBody>
      </p:sp>
    </p:spTree>
    <p:extLst>
      <p:ext uri="{BB962C8B-B14F-4D97-AF65-F5344CB8AC3E}">
        <p14:creationId xmlns:p14="http://schemas.microsoft.com/office/powerpoint/2010/main" val="937807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0B9B8331-6432-EA4F-BDA0-FEE7A0FF77C7}" type="datetimeFigureOut">
              <a:rPr lang="en-US" smtClean="0"/>
              <a:t>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6ED8186-5212-3D4B-8292-890383A93F88}" type="slidenum">
              <a:rPr lang="en-US" smtClean="0"/>
              <a:t>‹#›</a:t>
            </a:fld>
            <a:endParaRPr lang="en-US"/>
          </a:p>
        </p:txBody>
      </p:sp>
    </p:spTree>
    <p:extLst>
      <p:ext uri="{BB962C8B-B14F-4D97-AF65-F5344CB8AC3E}">
        <p14:creationId xmlns:p14="http://schemas.microsoft.com/office/powerpoint/2010/main" val="6183664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9B8331-6432-EA4F-BDA0-FEE7A0FF77C7}" type="datetimeFigureOut">
              <a:rPr lang="en-US" smtClean="0"/>
              <a:t>11/7/2025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6ED8186-5212-3D4B-8292-890383A93F88}" type="slidenum">
              <a:rPr lang="en-US" smtClean="0"/>
              <a:t>‹#›</a:t>
            </a:fld>
            <a:endParaRPr lang="en-US"/>
          </a:p>
        </p:txBody>
      </p:sp>
    </p:spTree>
    <p:extLst>
      <p:ext uri="{BB962C8B-B14F-4D97-AF65-F5344CB8AC3E}">
        <p14:creationId xmlns:p14="http://schemas.microsoft.com/office/powerpoint/2010/main" val="41855200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B9B8331-6432-EA4F-BDA0-FEE7A0FF77C7}" type="datetimeFigureOut">
              <a:rPr lang="en-US" smtClean="0"/>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ED8186-5212-3D4B-8292-890383A93F88}" type="slidenum">
              <a:rPr lang="en-US" smtClean="0"/>
              <a:t>‹#›</a:t>
            </a:fld>
            <a:endParaRPr lang="en-US"/>
          </a:p>
        </p:txBody>
      </p:sp>
    </p:spTree>
    <p:extLst>
      <p:ext uri="{BB962C8B-B14F-4D97-AF65-F5344CB8AC3E}">
        <p14:creationId xmlns:p14="http://schemas.microsoft.com/office/powerpoint/2010/main" val="3855749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0B9B8331-6432-EA4F-BDA0-FEE7A0FF77C7}" type="datetimeFigureOut">
              <a:rPr lang="en-US" smtClean="0"/>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6ED8186-5212-3D4B-8292-890383A93F88}" type="slidenum">
              <a:rPr lang="en-US" smtClean="0"/>
              <a:t>‹#›</a:t>
            </a:fld>
            <a:endParaRPr lang="en-US"/>
          </a:p>
        </p:txBody>
      </p:sp>
    </p:spTree>
    <p:extLst>
      <p:ext uri="{BB962C8B-B14F-4D97-AF65-F5344CB8AC3E}">
        <p14:creationId xmlns:p14="http://schemas.microsoft.com/office/powerpoint/2010/main" val="3035216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B9B8331-6432-EA4F-BDA0-FEE7A0FF77C7}" type="datetimeFigureOut">
              <a:rPr lang="en-US" smtClean="0"/>
              <a:t>11/7/2025</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6ED8186-5212-3D4B-8292-890383A93F88}" type="slidenum">
              <a:rPr lang="en-US" smtClean="0"/>
              <a:t>‹#›</a:t>
            </a:fld>
            <a:endParaRPr lang="en-US"/>
          </a:p>
        </p:txBody>
      </p:sp>
    </p:spTree>
    <p:extLst>
      <p:ext uri="{BB962C8B-B14F-4D97-AF65-F5344CB8AC3E}">
        <p14:creationId xmlns:p14="http://schemas.microsoft.com/office/powerpoint/2010/main" val="32703647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55C41CB-2F58-58C5-2C60-13A41D4A1B50}"/>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D7C7B33-0DB3-9D79-3F77-EB7F4EF88172}"/>
              </a:ext>
            </a:extLst>
          </p:cNvPr>
          <p:cNvGraphicFramePr>
            <a:graphicFrameLocks noGrp="1"/>
          </p:cNvGraphicFramePr>
          <p:nvPr>
            <p:extLst>
              <p:ext uri="{D42A27DB-BD31-4B8C-83A1-F6EECF244321}">
                <p14:modId xmlns:p14="http://schemas.microsoft.com/office/powerpoint/2010/main" val="459853224"/>
              </p:ext>
            </p:extLst>
          </p:nvPr>
        </p:nvGraphicFramePr>
        <p:xfrm>
          <a:off x="287077" y="1294443"/>
          <a:ext cx="3042863" cy="2240280"/>
        </p:xfrm>
        <a:graphic>
          <a:graphicData uri="http://schemas.openxmlformats.org/drawingml/2006/table">
            <a:tbl>
              <a:tblPr firstRow="1" bandRow="1">
                <a:tableStyleId>{5C22544A-7EE6-4342-B048-85BDC9FD1C3A}</a:tableStyleId>
              </a:tblPr>
              <a:tblGrid>
                <a:gridCol w="3042863">
                  <a:extLst>
                    <a:ext uri="{9D8B030D-6E8A-4147-A177-3AD203B41FA5}">
                      <a16:colId xmlns:a16="http://schemas.microsoft.com/office/drawing/2014/main" val="899087814"/>
                    </a:ext>
                  </a:extLst>
                </a:gridCol>
              </a:tblGrid>
              <a:tr h="266817">
                <a:tc>
                  <a:txBody>
                    <a:bodyPr/>
                    <a:lstStyle/>
                    <a:p>
                      <a:pPr algn="ctr"/>
                      <a:r>
                        <a:rPr lang="en-US" sz="1400">
                          <a:solidFill>
                            <a:schemeClr val="tx1"/>
                          </a:solidFill>
                          <a:latin typeface="Aptos Narrow"/>
                        </a:rPr>
                        <a:t>English</a:t>
                      </a:r>
                    </a:p>
                  </a:txBody>
                  <a:tcPr marL="99060" marR="99060" marT="49530" marB="49530" anchor="ctr">
                    <a:solidFill>
                      <a:srgbClr val="ACC3A9"/>
                    </a:solidFill>
                  </a:tcPr>
                </a:tc>
                <a:extLst>
                  <a:ext uri="{0D108BD9-81ED-4DB2-BD59-A6C34878D82A}">
                    <a16:rowId xmlns:a16="http://schemas.microsoft.com/office/drawing/2014/main" val="3411191907"/>
                  </a:ext>
                </a:extLst>
              </a:tr>
              <a:tr h="1051226">
                <a:tc>
                  <a:txBody>
                    <a:bodyPr/>
                    <a:lstStyle/>
                    <a:p>
                      <a:pPr marL="0" marR="0" lvl="0" indent="0" algn="just">
                        <a:lnSpc>
                          <a:spcPct val="100000"/>
                        </a:lnSpc>
                        <a:spcBef>
                          <a:spcPts val="0"/>
                        </a:spcBef>
                        <a:spcAft>
                          <a:spcPts val="0"/>
                        </a:spcAft>
                        <a:buClrTx/>
                        <a:buSzTx/>
                        <a:buFontTx/>
                        <a:buNone/>
                      </a:pPr>
                      <a:r>
                        <a:rPr lang="en-US" sz="900" b="1" i="0" u="sng" strike="noStrike" noProof="0">
                          <a:solidFill>
                            <a:srgbClr val="000000"/>
                          </a:solidFill>
                          <a:latin typeface="Aptos Narrow"/>
                        </a:rPr>
                        <a:t>Writing</a:t>
                      </a:r>
                      <a:r>
                        <a:rPr lang="en-US" sz="900" b="0" i="0" u="none" strike="noStrike" noProof="0">
                          <a:solidFill>
                            <a:srgbClr val="000000"/>
                          </a:solidFill>
                          <a:latin typeface="Aptos Narrow"/>
                        </a:rPr>
                        <a:t>: Following the I Am A Clever Writer approach, we will start by revisiting skills taught in Reception: sitting at a table properly, holding our pencil correctly, forming lowercase letters and writing simple sentences. We will then move on to starting sentences using time words, such as, first, then and after that and ending with a full stop.</a:t>
                      </a:r>
                    </a:p>
                    <a:p>
                      <a:pPr marL="0" marR="0" lvl="0" indent="0" algn="just">
                        <a:lnSpc>
                          <a:spcPct val="100000"/>
                        </a:lnSpc>
                        <a:spcBef>
                          <a:spcPts val="0"/>
                        </a:spcBef>
                        <a:spcAft>
                          <a:spcPts val="0"/>
                        </a:spcAft>
                        <a:buClrTx/>
                        <a:buSzTx/>
                        <a:buFontTx/>
                        <a:buNone/>
                      </a:pPr>
                      <a:endParaRPr lang="en-US" sz="600" b="0" i="0" u="none" strike="noStrike" noProof="0">
                        <a:solidFill>
                          <a:srgbClr val="000000"/>
                        </a:solidFill>
                        <a:latin typeface="Aptos Narrow"/>
                      </a:endParaRPr>
                    </a:p>
                    <a:p>
                      <a:pPr marL="0" marR="0" lvl="0" indent="0" algn="just">
                        <a:buClrTx/>
                        <a:buSzTx/>
                        <a:buFontTx/>
                        <a:buNone/>
                      </a:pPr>
                      <a:r>
                        <a:rPr lang="en-US" sz="900" b="1" i="0" u="sng" strike="noStrike" noProof="0">
                          <a:solidFill>
                            <a:srgbClr val="000000"/>
                          </a:solidFill>
                          <a:latin typeface="Aptos Narrow"/>
                        </a:rPr>
                        <a:t>Phonics: </a:t>
                      </a:r>
                      <a:r>
                        <a:rPr lang="en-GB" sz="900" b="0" i="0" u="none" strike="noStrike" noProof="0">
                          <a:solidFill>
                            <a:srgbClr val="000000"/>
                          </a:solidFill>
                          <a:latin typeface="Aptos Narrow"/>
                        </a:rPr>
                        <a:t>We continue to follow the Little Wandle Scheme in School. Children will be recapping Reception learning before moving onto the next phase.</a:t>
                      </a:r>
                      <a:endParaRPr lang="en-US" sz="900" b="0" i="0" u="none" strike="noStrike" noProof="0">
                        <a:solidFill>
                          <a:srgbClr val="000000"/>
                        </a:solidFill>
                        <a:latin typeface="Aptos Narrow"/>
                      </a:endParaRPr>
                    </a:p>
                    <a:p>
                      <a:pPr lvl="0" algn="just">
                        <a:spcBef>
                          <a:spcPts val="0"/>
                        </a:spcBef>
                        <a:spcAft>
                          <a:spcPts val="0"/>
                        </a:spcAft>
                        <a:buClrTx/>
                        <a:buSzTx/>
                        <a:buFontTx/>
                        <a:buNone/>
                      </a:pPr>
                      <a:endParaRPr lang="en-GB" sz="600" b="0" i="0" u="none" strike="noStrike" noProof="0">
                        <a:solidFill>
                          <a:srgbClr val="000000"/>
                        </a:solidFill>
                        <a:latin typeface="Aptos Narrow"/>
                      </a:endParaRPr>
                    </a:p>
                    <a:p>
                      <a:pPr marL="0" marR="0" lvl="0" indent="0" algn="just">
                        <a:lnSpc>
                          <a:spcPct val="100000"/>
                        </a:lnSpc>
                        <a:spcBef>
                          <a:spcPts val="0"/>
                        </a:spcBef>
                        <a:spcAft>
                          <a:spcPts val="0"/>
                        </a:spcAft>
                        <a:buClrTx/>
                        <a:buSzTx/>
                        <a:buFontTx/>
                        <a:buNone/>
                      </a:pPr>
                      <a:r>
                        <a:rPr lang="en-US" sz="900" b="0" i="0" u="none" strike="noStrike" noProof="0">
                          <a:solidFill>
                            <a:srgbClr val="000000"/>
                          </a:solidFill>
                          <a:latin typeface="Aptos Narrow"/>
                        </a:rPr>
                        <a:t>Each week we have two guided reading sessions where we focus on decoding, prosody and comprehension. Phonics books will be changed weekly.</a:t>
                      </a:r>
                    </a:p>
                  </a:txBody>
                  <a:tcPr marL="99060" marR="99060" marT="49530" marB="49530">
                    <a:solidFill>
                      <a:schemeClr val="bg1">
                        <a:lumMod val="95000"/>
                      </a:schemeClr>
                    </a:solidFill>
                  </a:tcPr>
                </a:tc>
                <a:extLst>
                  <a:ext uri="{0D108BD9-81ED-4DB2-BD59-A6C34878D82A}">
                    <a16:rowId xmlns:a16="http://schemas.microsoft.com/office/drawing/2014/main" val="97939623"/>
                  </a:ext>
                </a:extLst>
              </a:tr>
            </a:tbl>
          </a:graphicData>
        </a:graphic>
      </p:graphicFrame>
      <p:sp>
        <p:nvSpPr>
          <p:cNvPr id="5" name="Frame 4">
            <a:extLst>
              <a:ext uri="{FF2B5EF4-FFF2-40B4-BE49-F238E27FC236}">
                <a16:creationId xmlns:a16="http://schemas.microsoft.com/office/drawing/2014/main" id="{922EB25E-E24E-0949-EFE9-C3DA30524A34}"/>
              </a:ext>
            </a:extLst>
          </p:cNvPr>
          <p:cNvSpPr/>
          <p:nvPr/>
        </p:nvSpPr>
        <p:spPr>
          <a:xfrm>
            <a:off x="0" y="0"/>
            <a:ext cx="9905999" cy="6858001"/>
          </a:xfrm>
          <a:prstGeom prst="frame">
            <a:avLst>
              <a:gd name="adj1" fmla="val 2201"/>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US">
              <a:solidFill>
                <a:schemeClr val="tx1"/>
              </a:solidFill>
            </a:endParaRPr>
          </a:p>
        </p:txBody>
      </p:sp>
      <p:pic>
        <p:nvPicPr>
          <p:cNvPr id="6" name="Picture 5" descr="A logo with a tree and text&#10;&#10;Description automatically generated">
            <a:extLst>
              <a:ext uri="{FF2B5EF4-FFF2-40B4-BE49-F238E27FC236}">
                <a16:creationId xmlns:a16="http://schemas.microsoft.com/office/drawing/2014/main" id="{BF0DE857-C514-33DF-F4DF-A3EC0EFBE81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8052" y="212001"/>
            <a:ext cx="666115" cy="666115"/>
          </a:xfrm>
          <a:prstGeom prst="rect">
            <a:avLst/>
          </a:prstGeom>
        </p:spPr>
      </p:pic>
      <p:sp>
        <p:nvSpPr>
          <p:cNvPr id="7" name="Oval 6">
            <a:extLst>
              <a:ext uri="{FF2B5EF4-FFF2-40B4-BE49-F238E27FC236}">
                <a16:creationId xmlns:a16="http://schemas.microsoft.com/office/drawing/2014/main" id="{B49CBB1F-0B74-9416-B98A-F5C60B4293E5}"/>
              </a:ext>
            </a:extLst>
          </p:cNvPr>
          <p:cNvSpPr/>
          <p:nvPr/>
        </p:nvSpPr>
        <p:spPr>
          <a:xfrm>
            <a:off x="8979864" y="273508"/>
            <a:ext cx="596900" cy="573046"/>
          </a:xfrm>
          <a:prstGeom prst="ellipse">
            <a:avLst/>
          </a:prstGeom>
          <a:ln w="38100">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rot="0" spcFirstLastPara="0" vert="horz" wrap="square" lIns="7200" tIns="7200" rIns="7200" bIns="7200" numCol="1" spcCol="0" rtlCol="0" fromWordArt="0" anchor="ctr" anchorCtr="0" forceAA="0" compatLnSpc="1">
            <a:prstTxWarp prst="textNoShape">
              <a:avLst/>
            </a:prstTxWarp>
            <a:noAutofit/>
          </a:bodyPr>
          <a:lstStyle/>
          <a:p>
            <a:pPr algn="ctr"/>
            <a:r>
              <a:rPr lang="en-GB" sz="1000" b="1">
                <a:solidFill>
                  <a:srgbClr val="3B7D23"/>
                </a:solidFill>
                <a:effectLst/>
                <a:latin typeface="Calibri"/>
                <a:ea typeface="Aptos" panose="020B0004020202020204" pitchFamily="34" charset="0"/>
                <a:cs typeface="Times New Roman"/>
              </a:rPr>
              <a:t>Year</a:t>
            </a:r>
            <a:endParaRPr lang="en-GB" sz="1200">
              <a:effectLst/>
              <a:latin typeface="Calibri"/>
              <a:ea typeface="Aptos" panose="020B0004020202020204" pitchFamily="34" charset="0"/>
              <a:cs typeface="Times New Roman"/>
            </a:endParaRPr>
          </a:p>
          <a:p>
            <a:pPr algn="ctr"/>
            <a:r>
              <a:rPr lang="en-GB" sz="2400" b="1">
                <a:solidFill>
                  <a:srgbClr val="3B7D23"/>
                </a:solidFill>
                <a:latin typeface="Calibri"/>
                <a:ea typeface="Aptos" panose="020B0004020202020204" pitchFamily="34" charset="0"/>
                <a:cs typeface="Times New Roman"/>
              </a:rPr>
              <a:t>1</a:t>
            </a:r>
            <a:endParaRPr lang="en-GB" sz="2400" b="1">
              <a:solidFill>
                <a:srgbClr val="3B7D23"/>
              </a:solidFill>
              <a:effectLst/>
              <a:latin typeface="Calibri"/>
              <a:ea typeface="Aptos" panose="020B0004020202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88B75206-EFE5-1F1F-CDAD-D52B96293917}"/>
              </a:ext>
            </a:extLst>
          </p:cNvPr>
          <p:cNvSpPr txBox="1"/>
          <p:nvPr/>
        </p:nvSpPr>
        <p:spPr>
          <a:xfrm>
            <a:off x="2245894" y="296118"/>
            <a:ext cx="5384087" cy="523220"/>
          </a:xfrm>
          <a:prstGeom prst="rect">
            <a:avLst/>
          </a:prstGeom>
          <a:noFill/>
        </p:spPr>
        <p:txBody>
          <a:bodyPr wrap="square" rtlCol="0">
            <a:spAutoFit/>
          </a:bodyPr>
          <a:lstStyle/>
          <a:p>
            <a:pPr algn="ctr"/>
            <a:r>
              <a:rPr lang="en-US" sz="2800" b="1">
                <a:solidFill>
                  <a:schemeClr val="accent3"/>
                </a:solidFill>
              </a:rPr>
              <a:t>Hurst Green Primary School</a:t>
            </a:r>
          </a:p>
        </p:txBody>
      </p:sp>
      <p:graphicFrame>
        <p:nvGraphicFramePr>
          <p:cNvPr id="10" name="Table 9">
            <a:extLst>
              <a:ext uri="{FF2B5EF4-FFF2-40B4-BE49-F238E27FC236}">
                <a16:creationId xmlns:a16="http://schemas.microsoft.com/office/drawing/2014/main" id="{E5562274-67F4-B6BC-ADC1-0F0CE2369710}"/>
              </a:ext>
            </a:extLst>
          </p:cNvPr>
          <p:cNvGraphicFramePr>
            <a:graphicFrameLocks noGrp="1"/>
          </p:cNvGraphicFramePr>
          <p:nvPr>
            <p:extLst>
              <p:ext uri="{D42A27DB-BD31-4B8C-83A1-F6EECF244321}">
                <p14:modId xmlns:p14="http://schemas.microsoft.com/office/powerpoint/2010/main" val="932347934"/>
              </p:ext>
            </p:extLst>
          </p:nvPr>
        </p:nvGraphicFramePr>
        <p:xfrm>
          <a:off x="287077" y="901318"/>
          <a:ext cx="9344985" cy="370840"/>
        </p:xfrm>
        <a:graphic>
          <a:graphicData uri="http://schemas.openxmlformats.org/drawingml/2006/table">
            <a:tbl>
              <a:tblPr firstRow="1" bandRow="1">
                <a:tableStyleId>{5C22544A-7EE6-4342-B048-85BDC9FD1C3A}</a:tableStyleId>
              </a:tblPr>
              <a:tblGrid>
                <a:gridCol w="9344985">
                  <a:extLst>
                    <a:ext uri="{9D8B030D-6E8A-4147-A177-3AD203B41FA5}">
                      <a16:colId xmlns:a16="http://schemas.microsoft.com/office/drawing/2014/main" val="3746652443"/>
                    </a:ext>
                  </a:extLst>
                </a:gridCol>
              </a:tblGrid>
              <a:tr h="370840">
                <a:tc>
                  <a:txBody>
                    <a:bodyPr/>
                    <a:lstStyle/>
                    <a:p>
                      <a:pPr algn="ctr"/>
                      <a:r>
                        <a:rPr lang="en-US"/>
                        <a:t>What are we learning this term in Year 1?</a:t>
                      </a:r>
                    </a:p>
                  </a:txBody>
                  <a:tcPr>
                    <a:solidFill>
                      <a:srgbClr val="ACC3A9"/>
                    </a:solidFill>
                  </a:tcPr>
                </a:tc>
                <a:extLst>
                  <a:ext uri="{0D108BD9-81ED-4DB2-BD59-A6C34878D82A}">
                    <a16:rowId xmlns:a16="http://schemas.microsoft.com/office/drawing/2014/main" val="2689097325"/>
                  </a:ext>
                </a:extLst>
              </a:tr>
            </a:tbl>
          </a:graphicData>
        </a:graphic>
      </p:graphicFrame>
      <p:graphicFrame>
        <p:nvGraphicFramePr>
          <p:cNvPr id="11" name="Table 10">
            <a:extLst>
              <a:ext uri="{FF2B5EF4-FFF2-40B4-BE49-F238E27FC236}">
                <a16:creationId xmlns:a16="http://schemas.microsoft.com/office/drawing/2014/main" id="{DFB07328-44E9-8CEF-E4E0-AB5669BE0963}"/>
              </a:ext>
            </a:extLst>
          </p:cNvPr>
          <p:cNvGraphicFramePr>
            <a:graphicFrameLocks noGrp="1"/>
          </p:cNvGraphicFramePr>
          <p:nvPr>
            <p:extLst>
              <p:ext uri="{D42A27DB-BD31-4B8C-83A1-F6EECF244321}">
                <p14:modId xmlns:p14="http://schemas.microsoft.com/office/powerpoint/2010/main" val="350562124"/>
              </p:ext>
            </p:extLst>
          </p:nvPr>
        </p:nvGraphicFramePr>
        <p:xfrm>
          <a:off x="262952" y="3479716"/>
          <a:ext cx="3042863" cy="1508760"/>
        </p:xfrm>
        <a:graphic>
          <a:graphicData uri="http://schemas.openxmlformats.org/drawingml/2006/table">
            <a:tbl>
              <a:tblPr firstRow="1" bandRow="1">
                <a:tableStyleId>{5C22544A-7EE6-4342-B048-85BDC9FD1C3A}</a:tableStyleId>
              </a:tblPr>
              <a:tblGrid>
                <a:gridCol w="3042863">
                  <a:extLst>
                    <a:ext uri="{9D8B030D-6E8A-4147-A177-3AD203B41FA5}">
                      <a16:colId xmlns:a16="http://schemas.microsoft.com/office/drawing/2014/main" val="899087814"/>
                    </a:ext>
                  </a:extLst>
                </a:gridCol>
              </a:tblGrid>
              <a:tr h="300328">
                <a:tc>
                  <a:txBody>
                    <a:bodyPr/>
                    <a:lstStyle/>
                    <a:p>
                      <a:pPr algn="ctr"/>
                      <a:r>
                        <a:rPr lang="en-US" sz="1400" err="1">
                          <a:solidFill>
                            <a:schemeClr val="tx1"/>
                          </a:solidFill>
                        </a:rPr>
                        <a:t>Maths</a:t>
                      </a:r>
                    </a:p>
                  </a:txBody>
                  <a:tcPr marL="99060" marR="99060" marT="49530" marB="49530" anchor="ctr">
                    <a:solidFill>
                      <a:srgbClr val="ACC3A9"/>
                    </a:solidFill>
                  </a:tcPr>
                </a:tc>
                <a:extLst>
                  <a:ext uri="{0D108BD9-81ED-4DB2-BD59-A6C34878D82A}">
                    <a16:rowId xmlns:a16="http://schemas.microsoft.com/office/drawing/2014/main" val="3411191907"/>
                  </a:ext>
                </a:extLst>
              </a:tr>
              <a:tr h="1085434">
                <a:tc>
                  <a:txBody>
                    <a:bodyPr/>
                    <a:lstStyle/>
                    <a:p>
                      <a:pPr marL="0" marR="0" indent="0" algn="just" rtl="0" eaLnBrk="1" fontAlgn="auto" latinLnBrk="0" hangingPunct="1">
                        <a:lnSpc>
                          <a:spcPct val="100000"/>
                        </a:lnSpc>
                        <a:spcBef>
                          <a:spcPts val="0"/>
                        </a:spcBef>
                        <a:spcAft>
                          <a:spcPts val="0"/>
                        </a:spcAft>
                        <a:buClrTx/>
                        <a:buSzTx/>
                        <a:buFont typeface="Calibri"/>
                        <a:buNone/>
                      </a:pPr>
                      <a:r>
                        <a:rPr lang="en-US" sz="800" b="0" u="none" dirty="0">
                          <a:latin typeface="Aptos Narrow"/>
                        </a:rPr>
                        <a:t>We will continue to follow the White Rose </a:t>
                      </a:r>
                      <a:r>
                        <a:rPr lang="en-US" sz="800" b="0" u="none" dirty="0" err="1">
                          <a:latin typeface="Aptos Narrow"/>
                        </a:rPr>
                        <a:t>Maths</a:t>
                      </a:r>
                      <a:r>
                        <a:rPr lang="en-US" sz="800" b="0" u="none" dirty="0">
                          <a:latin typeface="Aptos Narrow"/>
                        </a:rPr>
                        <a:t> scheme focusing on place value within 10. We will order, compare numbers and understand one more and one less to build children’s competency and confidence. Then we move onto addition and subtraction, exploring number bonds, using the language of ‘parts’ and ‘wholes’ and </a:t>
                      </a:r>
                      <a:r>
                        <a:rPr lang="en-US" sz="800" b="0" u="none" dirty="0" err="1">
                          <a:latin typeface="Aptos Narrow"/>
                        </a:rPr>
                        <a:t>recognising</a:t>
                      </a:r>
                      <a:r>
                        <a:rPr lang="en-US" sz="800" b="0" u="none" dirty="0">
                          <a:latin typeface="Aptos Narrow"/>
                        </a:rPr>
                        <a:t> number facts to build a strong sense of number. Later, we will be identifying and naming 2D and 3D shapes. The emphasis is on using practical resources and visual representations to deepen children’s understanding. </a:t>
                      </a:r>
                      <a:endParaRPr lang="en-GB" sz="800" b="0" u="none" dirty="0">
                        <a:latin typeface="Aptos Narrow"/>
                      </a:endParaRPr>
                    </a:p>
                  </a:txBody>
                  <a:tcPr marL="99060" marR="99060" marT="49530" marB="49530">
                    <a:solidFill>
                      <a:schemeClr val="bg1">
                        <a:lumMod val="95000"/>
                      </a:schemeClr>
                    </a:solidFill>
                  </a:tcPr>
                </a:tc>
                <a:extLst>
                  <a:ext uri="{0D108BD9-81ED-4DB2-BD59-A6C34878D82A}">
                    <a16:rowId xmlns:a16="http://schemas.microsoft.com/office/drawing/2014/main" val="97939623"/>
                  </a:ext>
                </a:extLst>
              </a:tr>
            </a:tbl>
          </a:graphicData>
        </a:graphic>
      </p:graphicFrame>
      <p:graphicFrame>
        <p:nvGraphicFramePr>
          <p:cNvPr id="12" name="Table 11">
            <a:extLst>
              <a:ext uri="{FF2B5EF4-FFF2-40B4-BE49-F238E27FC236}">
                <a16:creationId xmlns:a16="http://schemas.microsoft.com/office/drawing/2014/main" id="{B95526BB-D8EC-533C-30F5-3DE853179E4D}"/>
              </a:ext>
            </a:extLst>
          </p:cNvPr>
          <p:cNvGraphicFramePr>
            <a:graphicFrameLocks noGrp="1"/>
          </p:cNvGraphicFramePr>
          <p:nvPr>
            <p:extLst>
              <p:ext uri="{D42A27DB-BD31-4B8C-83A1-F6EECF244321}">
                <p14:modId xmlns:p14="http://schemas.microsoft.com/office/powerpoint/2010/main" val="1847330360"/>
              </p:ext>
            </p:extLst>
          </p:nvPr>
        </p:nvGraphicFramePr>
        <p:xfrm>
          <a:off x="266732" y="4973952"/>
          <a:ext cx="3047124" cy="1600200"/>
        </p:xfrm>
        <a:graphic>
          <a:graphicData uri="http://schemas.openxmlformats.org/drawingml/2006/table">
            <a:tbl>
              <a:tblPr firstRow="1" bandRow="1">
                <a:tableStyleId>{5C22544A-7EE6-4342-B048-85BDC9FD1C3A}</a:tableStyleId>
              </a:tblPr>
              <a:tblGrid>
                <a:gridCol w="3047124">
                  <a:extLst>
                    <a:ext uri="{9D8B030D-6E8A-4147-A177-3AD203B41FA5}">
                      <a16:colId xmlns:a16="http://schemas.microsoft.com/office/drawing/2014/main" val="899087814"/>
                    </a:ext>
                  </a:extLst>
                </a:gridCol>
              </a:tblGrid>
              <a:tr h="329255">
                <a:tc>
                  <a:txBody>
                    <a:bodyPr/>
                    <a:lstStyle/>
                    <a:p>
                      <a:pPr algn="ctr"/>
                      <a:r>
                        <a:rPr lang="en-US" sz="1400" dirty="0">
                          <a:solidFill>
                            <a:schemeClr val="tx1"/>
                          </a:solidFill>
                        </a:rPr>
                        <a:t>Science</a:t>
                      </a:r>
                    </a:p>
                  </a:txBody>
                  <a:tcPr marL="99060" marR="99060" marT="49530" marB="49530" anchor="ctr">
                    <a:solidFill>
                      <a:srgbClr val="ACC3A9"/>
                    </a:solidFill>
                  </a:tcPr>
                </a:tc>
                <a:extLst>
                  <a:ext uri="{0D108BD9-81ED-4DB2-BD59-A6C34878D82A}">
                    <a16:rowId xmlns:a16="http://schemas.microsoft.com/office/drawing/2014/main" val="3411191907"/>
                  </a:ext>
                </a:extLst>
              </a:tr>
              <a:tr h="1270945">
                <a:tc>
                  <a:txBody>
                    <a:bodyPr/>
                    <a:lstStyle/>
                    <a:p>
                      <a:pPr algn="just"/>
                      <a:r>
                        <a:rPr lang="en-US" sz="850" b="1" u="sng" dirty="0">
                          <a:latin typeface="Aptos Narrow"/>
                        </a:rPr>
                        <a:t>Seasonal Changes: </a:t>
                      </a:r>
                      <a:r>
                        <a:rPr lang="en-US" sz="850" b="0" u="none" dirty="0">
                          <a:latin typeface="Aptos Narrow"/>
                        </a:rPr>
                        <a:t>Our Big Question is </a:t>
                      </a:r>
                      <a:r>
                        <a:rPr lang="en-US" sz="850" b="1" i="1" u="none" dirty="0">
                          <a:latin typeface="Aptos Narrow"/>
                        </a:rPr>
                        <a:t>How does </a:t>
                      </a:r>
                      <a:r>
                        <a:rPr lang="en-GB" sz="850" b="1" i="1" u="none" dirty="0">
                          <a:latin typeface="Aptos Narrow"/>
                        </a:rPr>
                        <a:t>weather change from day to day? </a:t>
                      </a:r>
                      <a:r>
                        <a:rPr lang="en-GB" sz="850" b="0" i="0" u="none" dirty="0">
                          <a:latin typeface="Aptos Narrow"/>
                        </a:rPr>
                        <a:t>We will investigate types of weather and how it changes with the seasons.</a:t>
                      </a:r>
                      <a:endParaRPr lang="en-US" sz="850" b="0" u="none" dirty="0">
                        <a:latin typeface="Aptos Narrow"/>
                      </a:endParaRPr>
                    </a:p>
                    <a:p>
                      <a:pPr lvl="0" algn="just">
                        <a:buNone/>
                      </a:pPr>
                      <a:endParaRPr lang="en-US" sz="850" b="1" u="sng">
                        <a:latin typeface="Aptos Narrow"/>
                      </a:endParaRPr>
                    </a:p>
                    <a:p>
                      <a:pPr lvl="0" algn="just">
                        <a:buNone/>
                      </a:pPr>
                      <a:r>
                        <a:rPr lang="en-US" sz="850" b="1" u="sng" dirty="0">
                          <a:latin typeface="Aptos Narrow"/>
                        </a:rPr>
                        <a:t>Materials: </a:t>
                      </a:r>
                      <a:r>
                        <a:rPr lang="en-US" sz="850" b="0" u="none" dirty="0">
                          <a:latin typeface="Aptos Narrow"/>
                        </a:rPr>
                        <a:t>Our Big Questions is </a:t>
                      </a:r>
                      <a:r>
                        <a:rPr lang="en-GB" sz="850" b="1" i="1" u="none" dirty="0">
                          <a:latin typeface="Aptos Narrow"/>
                        </a:rPr>
                        <a:t>How many different ways can we group materials? </a:t>
                      </a:r>
                      <a:r>
                        <a:rPr lang="en-GB" sz="850" b="0" i="0" u="none" dirty="0">
                          <a:latin typeface="Aptos Narrow"/>
                        </a:rPr>
                        <a:t>We will name a variety of materials, describing their properties. We will investigate and distinguish between an object and the material from which it is made and the suitability of the material.</a:t>
                      </a:r>
                    </a:p>
                  </a:txBody>
                  <a:tcPr marL="99060" marR="99060" marT="49530" marB="49530">
                    <a:solidFill>
                      <a:schemeClr val="bg1">
                        <a:lumMod val="95000"/>
                      </a:schemeClr>
                    </a:solidFill>
                  </a:tcPr>
                </a:tc>
                <a:extLst>
                  <a:ext uri="{0D108BD9-81ED-4DB2-BD59-A6C34878D82A}">
                    <a16:rowId xmlns:a16="http://schemas.microsoft.com/office/drawing/2014/main" val="97939623"/>
                  </a:ext>
                </a:extLst>
              </a:tr>
            </a:tbl>
          </a:graphicData>
        </a:graphic>
      </p:graphicFrame>
      <p:graphicFrame>
        <p:nvGraphicFramePr>
          <p:cNvPr id="13" name="Table 12">
            <a:extLst>
              <a:ext uri="{FF2B5EF4-FFF2-40B4-BE49-F238E27FC236}">
                <a16:creationId xmlns:a16="http://schemas.microsoft.com/office/drawing/2014/main" id="{D7DAB8ED-9D6A-240A-8EC8-CC55675357D2}"/>
              </a:ext>
            </a:extLst>
          </p:cNvPr>
          <p:cNvGraphicFramePr>
            <a:graphicFrameLocks noGrp="1"/>
          </p:cNvGraphicFramePr>
          <p:nvPr>
            <p:extLst>
              <p:ext uri="{D42A27DB-BD31-4B8C-83A1-F6EECF244321}">
                <p14:modId xmlns:p14="http://schemas.microsoft.com/office/powerpoint/2010/main" val="1802769963"/>
              </p:ext>
            </p:extLst>
          </p:nvPr>
        </p:nvGraphicFramePr>
        <p:xfrm>
          <a:off x="3414161" y="3670672"/>
          <a:ext cx="3099004" cy="1310586"/>
        </p:xfrm>
        <a:graphic>
          <a:graphicData uri="http://schemas.openxmlformats.org/drawingml/2006/table">
            <a:tbl>
              <a:tblPr firstRow="1" bandRow="1">
                <a:tableStyleId>{5C22544A-7EE6-4342-B048-85BDC9FD1C3A}</a:tableStyleId>
              </a:tblPr>
              <a:tblGrid>
                <a:gridCol w="3099004">
                  <a:extLst>
                    <a:ext uri="{9D8B030D-6E8A-4147-A177-3AD203B41FA5}">
                      <a16:colId xmlns:a16="http://schemas.microsoft.com/office/drawing/2014/main" val="899087814"/>
                    </a:ext>
                  </a:extLst>
                </a:gridCol>
              </a:tblGrid>
              <a:tr h="388566">
                <a:tc>
                  <a:txBody>
                    <a:bodyPr/>
                    <a:lstStyle/>
                    <a:p>
                      <a:pPr algn="ctr"/>
                      <a:r>
                        <a:rPr lang="en-US" sz="1400">
                          <a:solidFill>
                            <a:schemeClr val="tx1"/>
                          </a:solidFill>
                        </a:rPr>
                        <a:t>Religious Education</a:t>
                      </a:r>
                    </a:p>
                  </a:txBody>
                  <a:tcPr marL="99060" marR="99060" marT="49530" marB="49530" anchor="ctr">
                    <a:solidFill>
                      <a:srgbClr val="ACC3A9"/>
                    </a:solidFill>
                  </a:tcPr>
                </a:tc>
                <a:extLst>
                  <a:ext uri="{0D108BD9-81ED-4DB2-BD59-A6C34878D82A}">
                    <a16:rowId xmlns:a16="http://schemas.microsoft.com/office/drawing/2014/main" val="3411191907"/>
                  </a:ext>
                </a:extLst>
              </a:tr>
              <a:tr h="806304">
                <a:tc>
                  <a:txBody>
                    <a:bodyPr/>
                    <a:lstStyle/>
                    <a:p>
                      <a:pPr algn="just"/>
                      <a:r>
                        <a:rPr lang="en-US" sz="900" b="1" u="sng" dirty="0">
                          <a:latin typeface="Aptos Narrow"/>
                        </a:rPr>
                        <a:t>Caring for Others: </a:t>
                      </a:r>
                      <a:r>
                        <a:rPr lang="en-US" sz="900" b="0" u="none" dirty="0">
                          <a:latin typeface="Aptos Narrow"/>
                        </a:rPr>
                        <a:t>We will learn about kindness and the importance of caring about others by exploring the values of different religions. </a:t>
                      </a:r>
                    </a:p>
                    <a:p>
                      <a:pPr algn="just"/>
                      <a:r>
                        <a:rPr lang="en-US" sz="900" b="1" u="sng" dirty="0">
                          <a:latin typeface="Aptos Narrow"/>
                        </a:rPr>
                        <a:t>Gifts and giving:  </a:t>
                      </a:r>
                      <a:r>
                        <a:rPr lang="en-US" sz="900" b="0" u="none" dirty="0">
                          <a:latin typeface="Aptos Narrow"/>
                        </a:rPr>
                        <a:t>This unit helps children understand the idea of gift-giving and why people give gifts, what it means, and how it links to religious celebrations.</a:t>
                      </a:r>
                    </a:p>
                  </a:txBody>
                  <a:tcPr marL="99060" marR="99060" marT="49530" marB="49530">
                    <a:solidFill>
                      <a:schemeClr val="bg1">
                        <a:lumMod val="95000"/>
                      </a:schemeClr>
                    </a:solidFill>
                  </a:tcPr>
                </a:tc>
                <a:extLst>
                  <a:ext uri="{0D108BD9-81ED-4DB2-BD59-A6C34878D82A}">
                    <a16:rowId xmlns:a16="http://schemas.microsoft.com/office/drawing/2014/main" val="97939623"/>
                  </a:ext>
                </a:extLst>
              </a:tr>
            </a:tbl>
          </a:graphicData>
        </a:graphic>
      </p:graphicFrame>
      <p:graphicFrame>
        <p:nvGraphicFramePr>
          <p:cNvPr id="15" name="Table 14">
            <a:extLst>
              <a:ext uri="{FF2B5EF4-FFF2-40B4-BE49-F238E27FC236}">
                <a16:creationId xmlns:a16="http://schemas.microsoft.com/office/drawing/2014/main" id="{B8A13BCB-3437-A67B-FC1B-441D8C7F1719}"/>
              </a:ext>
            </a:extLst>
          </p:cNvPr>
          <p:cNvGraphicFramePr>
            <a:graphicFrameLocks noGrp="1"/>
          </p:cNvGraphicFramePr>
          <p:nvPr>
            <p:extLst>
              <p:ext uri="{D42A27DB-BD31-4B8C-83A1-F6EECF244321}">
                <p14:modId xmlns:p14="http://schemas.microsoft.com/office/powerpoint/2010/main" val="2804614235"/>
              </p:ext>
            </p:extLst>
          </p:nvPr>
        </p:nvGraphicFramePr>
        <p:xfrm>
          <a:off x="3390900" y="1299884"/>
          <a:ext cx="3124200" cy="1279906"/>
        </p:xfrm>
        <a:graphic>
          <a:graphicData uri="http://schemas.openxmlformats.org/drawingml/2006/table">
            <a:tbl>
              <a:tblPr firstRow="1" bandRow="1">
                <a:tableStyleId>{5C22544A-7EE6-4342-B048-85BDC9FD1C3A}</a:tableStyleId>
              </a:tblPr>
              <a:tblGrid>
                <a:gridCol w="3124200">
                  <a:extLst>
                    <a:ext uri="{9D8B030D-6E8A-4147-A177-3AD203B41FA5}">
                      <a16:colId xmlns:a16="http://schemas.microsoft.com/office/drawing/2014/main" val="899087814"/>
                    </a:ext>
                  </a:extLst>
                </a:gridCol>
              </a:tblGrid>
              <a:tr h="407994">
                <a:tc>
                  <a:txBody>
                    <a:bodyPr/>
                    <a:lstStyle/>
                    <a:p>
                      <a:pPr algn="ctr"/>
                      <a:r>
                        <a:rPr lang="en-US" sz="2000">
                          <a:solidFill>
                            <a:schemeClr val="tx1"/>
                          </a:solidFill>
                        </a:rPr>
                        <a:t>Autumn 2025</a:t>
                      </a:r>
                    </a:p>
                    <a:p>
                      <a:pPr lvl="0" algn="ctr">
                        <a:buNone/>
                      </a:pPr>
                      <a:r>
                        <a:rPr lang="en-US" sz="1100">
                          <a:solidFill>
                            <a:schemeClr val="tx1"/>
                          </a:solidFill>
                        </a:rPr>
                        <a:t>Value: Compassion</a:t>
                      </a:r>
                    </a:p>
                    <a:p>
                      <a:pPr algn="ctr"/>
                      <a:endParaRPr lang="en-US" sz="600">
                        <a:solidFill>
                          <a:srgbClr val="00B0F0"/>
                        </a:solidFill>
                      </a:endParaRPr>
                    </a:p>
                  </a:txBody>
                  <a:tcPr marL="99060" marR="99060" marT="49530" marB="49530" anchor="ctr">
                    <a:solidFill>
                      <a:srgbClr val="ACC3A9"/>
                    </a:solidFill>
                  </a:tcPr>
                </a:tc>
                <a:extLst>
                  <a:ext uri="{0D108BD9-81ED-4DB2-BD59-A6C34878D82A}">
                    <a16:rowId xmlns:a16="http://schemas.microsoft.com/office/drawing/2014/main" val="3411191907"/>
                  </a:ext>
                </a:extLst>
              </a:tr>
              <a:tr h="616966">
                <a:tc>
                  <a:txBody>
                    <a:bodyPr/>
                    <a:lstStyle/>
                    <a:p>
                      <a:pPr algn="just"/>
                      <a:r>
                        <a:rPr lang="en-US" sz="800" b="0" i="0" u="none" strike="noStrike" noProof="0">
                          <a:solidFill>
                            <a:srgbClr val="000000"/>
                          </a:solidFill>
                          <a:latin typeface="Aptos Narrow"/>
                        </a:rPr>
                        <a:t> </a:t>
                      </a:r>
                      <a:r>
                        <a:rPr lang="en-US" sz="800" b="1" u="sng">
                          <a:latin typeface="Aptos Narrow"/>
                        </a:rPr>
                        <a:t>Homework / Home Learning:</a:t>
                      </a:r>
                      <a:endParaRPr lang="en-US" sz="500" b="0" u="none">
                        <a:latin typeface="Aptos Narrow"/>
                      </a:endParaRPr>
                    </a:p>
                    <a:p>
                      <a:pPr lvl="0" algn="just">
                        <a:buNone/>
                      </a:pPr>
                      <a:r>
                        <a:rPr lang="en-US" sz="800" b="0" i="0" u="none" strike="noStrike" noProof="0">
                          <a:solidFill>
                            <a:srgbClr val="000000"/>
                          </a:solidFill>
                          <a:latin typeface="Aptos Narrow"/>
                        </a:rPr>
                        <a:t>Please aim to read daily with your child for 10 minutes and record in their reading diaries. Diaries are checked every Friday.</a:t>
                      </a:r>
                    </a:p>
                  </a:txBody>
                  <a:tcPr marL="99060" marR="99060" marT="49530" marB="49530">
                    <a:solidFill>
                      <a:schemeClr val="bg1">
                        <a:lumMod val="95000"/>
                      </a:schemeClr>
                    </a:solidFill>
                  </a:tcPr>
                </a:tc>
                <a:extLst>
                  <a:ext uri="{0D108BD9-81ED-4DB2-BD59-A6C34878D82A}">
                    <a16:rowId xmlns:a16="http://schemas.microsoft.com/office/drawing/2014/main" val="97939623"/>
                  </a:ext>
                </a:extLst>
              </a:tr>
            </a:tbl>
          </a:graphicData>
        </a:graphic>
      </p:graphicFrame>
      <p:graphicFrame>
        <p:nvGraphicFramePr>
          <p:cNvPr id="16" name="Table 15">
            <a:extLst>
              <a:ext uri="{FF2B5EF4-FFF2-40B4-BE49-F238E27FC236}">
                <a16:creationId xmlns:a16="http://schemas.microsoft.com/office/drawing/2014/main" id="{D276EC06-D527-8C1E-F1FC-69658B05DAB5}"/>
              </a:ext>
            </a:extLst>
          </p:cNvPr>
          <p:cNvGraphicFramePr>
            <a:graphicFrameLocks noGrp="1"/>
          </p:cNvGraphicFramePr>
          <p:nvPr>
            <p:extLst>
              <p:ext uri="{D42A27DB-BD31-4B8C-83A1-F6EECF244321}">
                <p14:modId xmlns:p14="http://schemas.microsoft.com/office/powerpoint/2010/main" val="3298267113"/>
              </p:ext>
            </p:extLst>
          </p:nvPr>
        </p:nvGraphicFramePr>
        <p:xfrm>
          <a:off x="6598954" y="1301555"/>
          <a:ext cx="2984606" cy="1558918"/>
        </p:xfrm>
        <a:graphic>
          <a:graphicData uri="http://schemas.openxmlformats.org/drawingml/2006/table">
            <a:tbl>
              <a:tblPr firstRow="1" bandRow="1">
                <a:tableStyleId>{5C22544A-7EE6-4342-B048-85BDC9FD1C3A}</a:tableStyleId>
              </a:tblPr>
              <a:tblGrid>
                <a:gridCol w="2984606">
                  <a:extLst>
                    <a:ext uri="{9D8B030D-6E8A-4147-A177-3AD203B41FA5}">
                      <a16:colId xmlns:a16="http://schemas.microsoft.com/office/drawing/2014/main" val="899087814"/>
                    </a:ext>
                  </a:extLst>
                </a:gridCol>
              </a:tblGrid>
              <a:tr h="362578">
                <a:tc>
                  <a:txBody>
                    <a:bodyPr/>
                    <a:lstStyle/>
                    <a:p>
                      <a:pPr algn="ctr"/>
                      <a:r>
                        <a:rPr lang="en-US" sz="1400" dirty="0">
                          <a:solidFill>
                            <a:schemeClr val="tx1"/>
                          </a:solidFill>
                        </a:rPr>
                        <a:t>History</a:t>
                      </a:r>
                    </a:p>
                  </a:txBody>
                  <a:tcPr marL="99060" marR="99060" marT="49530" marB="49530" anchor="ctr">
                    <a:solidFill>
                      <a:srgbClr val="ACC3A9"/>
                    </a:solidFill>
                  </a:tcPr>
                </a:tc>
                <a:extLst>
                  <a:ext uri="{0D108BD9-81ED-4DB2-BD59-A6C34878D82A}">
                    <a16:rowId xmlns:a16="http://schemas.microsoft.com/office/drawing/2014/main" val="3411191907"/>
                  </a:ext>
                </a:extLst>
              </a:tr>
              <a:tr h="1010041">
                <a:tc>
                  <a:txBody>
                    <a:bodyPr/>
                    <a:lstStyle/>
                    <a:p>
                      <a:pPr algn="just"/>
                      <a:r>
                        <a:rPr lang="en-US" sz="900" b="1" u="sng" dirty="0">
                          <a:latin typeface="Aptos Narrow"/>
                        </a:rPr>
                        <a:t>Toys; </a:t>
                      </a:r>
                      <a:r>
                        <a:rPr lang="en-US" sz="900" b="0" u="none" dirty="0">
                          <a:latin typeface="Aptos Narrow"/>
                        </a:rPr>
                        <a:t>Our Big question</a:t>
                      </a:r>
                      <a:r>
                        <a:rPr lang="en-US" sz="900" b="1" i="1" u="none" dirty="0">
                          <a:latin typeface="Aptos Narrow"/>
                        </a:rPr>
                        <a:t> </a:t>
                      </a:r>
                      <a:r>
                        <a:rPr lang="en-US" sz="900" b="0" i="0" u="none" dirty="0">
                          <a:latin typeface="Aptos Narrow"/>
                        </a:rPr>
                        <a:t>is</a:t>
                      </a:r>
                      <a:r>
                        <a:rPr lang="en-US" sz="900" b="1" i="1" u="none" dirty="0">
                          <a:latin typeface="Aptos Narrow"/>
                        </a:rPr>
                        <a:t> How are toys from today different from toys of the past? </a:t>
                      </a:r>
                    </a:p>
                    <a:p>
                      <a:pPr lvl="0" algn="just">
                        <a:buNone/>
                      </a:pPr>
                      <a:r>
                        <a:rPr lang="en-GB" sz="900" b="0" i="0" u="none" dirty="0">
                          <a:latin typeface="Aptos Narrow"/>
                        </a:rPr>
                        <a:t>We will explore how children's toys have changed over time by comparing our toys today to those of our parents and grandparents. We begin with an exciting Teddy Bears’ picnic and have lots of fun investigating toys from different times, made from a variety of materials.</a:t>
                      </a:r>
                      <a:endParaRPr lang="en-US" sz="900" b="0" i="0" u="none" dirty="0">
                        <a:latin typeface="Aptos Narrow"/>
                      </a:endParaRPr>
                    </a:p>
                    <a:p>
                      <a:pPr algn="just"/>
                      <a:endParaRPr lang="en-US" sz="900" dirty="0"/>
                    </a:p>
                  </a:txBody>
                  <a:tcPr marL="99060" marR="99060" marT="49530" marB="49530">
                    <a:solidFill>
                      <a:schemeClr val="bg1">
                        <a:lumMod val="95000"/>
                      </a:schemeClr>
                    </a:solidFill>
                  </a:tcPr>
                </a:tc>
                <a:extLst>
                  <a:ext uri="{0D108BD9-81ED-4DB2-BD59-A6C34878D82A}">
                    <a16:rowId xmlns:a16="http://schemas.microsoft.com/office/drawing/2014/main" val="97939623"/>
                  </a:ext>
                </a:extLst>
              </a:tr>
            </a:tbl>
          </a:graphicData>
        </a:graphic>
      </p:graphicFrame>
      <p:graphicFrame>
        <p:nvGraphicFramePr>
          <p:cNvPr id="17" name="Table 16">
            <a:extLst>
              <a:ext uri="{FF2B5EF4-FFF2-40B4-BE49-F238E27FC236}">
                <a16:creationId xmlns:a16="http://schemas.microsoft.com/office/drawing/2014/main" id="{8DFCC004-4359-E604-C0A4-467138009423}"/>
              </a:ext>
            </a:extLst>
          </p:cNvPr>
          <p:cNvGraphicFramePr>
            <a:graphicFrameLocks noGrp="1"/>
          </p:cNvGraphicFramePr>
          <p:nvPr>
            <p:extLst>
              <p:ext uri="{D42A27DB-BD31-4B8C-83A1-F6EECF244321}">
                <p14:modId xmlns:p14="http://schemas.microsoft.com/office/powerpoint/2010/main" val="4205767658"/>
              </p:ext>
            </p:extLst>
          </p:nvPr>
        </p:nvGraphicFramePr>
        <p:xfrm>
          <a:off x="6586687" y="2751038"/>
          <a:ext cx="3027622" cy="994060"/>
        </p:xfrm>
        <a:graphic>
          <a:graphicData uri="http://schemas.openxmlformats.org/drawingml/2006/table">
            <a:tbl>
              <a:tblPr firstRow="1" bandRow="1">
                <a:tableStyleId>{5C22544A-7EE6-4342-B048-85BDC9FD1C3A}</a:tableStyleId>
              </a:tblPr>
              <a:tblGrid>
                <a:gridCol w="3027622">
                  <a:extLst>
                    <a:ext uri="{9D8B030D-6E8A-4147-A177-3AD203B41FA5}">
                      <a16:colId xmlns:a16="http://schemas.microsoft.com/office/drawing/2014/main" val="899087814"/>
                    </a:ext>
                  </a:extLst>
                </a:gridCol>
              </a:tblGrid>
              <a:tr h="271332">
                <a:tc>
                  <a:txBody>
                    <a:bodyPr/>
                    <a:lstStyle/>
                    <a:p>
                      <a:pPr algn="ctr"/>
                      <a:r>
                        <a:rPr lang="en-US" sz="1400">
                          <a:solidFill>
                            <a:schemeClr val="tx1"/>
                          </a:solidFill>
                        </a:rPr>
                        <a:t>Art/Design Technology</a:t>
                      </a:r>
                    </a:p>
                  </a:txBody>
                  <a:tcPr marL="99060" marR="99060" marT="49530" marB="49530" anchor="ctr">
                    <a:solidFill>
                      <a:srgbClr val="ACC3A9"/>
                    </a:solidFill>
                  </a:tcPr>
                </a:tc>
                <a:extLst>
                  <a:ext uri="{0D108BD9-81ED-4DB2-BD59-A6C34878D82A}">
                    <a16:rowId xmlns:a16="http://schemas.microsoft.com/office/drawing/2014/main" val="3411191907"/>
                  </a:ext>
                </a:extLst>
              </a:tr>
              <a:tr h="681640">
                <a:tc>
                  <a:txBody>
                    <a:bodyPr/>
                    <a:lstStyle/>
                    <a:p>
                      <a:pPr algn="just"/>
                      <a:r>
                        <a:rPr lang="en-US" sz="900" b="1" u="sng"/>
                        <a:t>Painting and mixed media: </a:t>
                      </a:r>
                      <a:r>
                        <a:rPr lang="en-US" sz="900" b="1" u="sng" err="1"/>
                        <a:t>Colour</a:t>
                      </a:r>
                      <a:r>
                        <a:rPr lang="en-US" sz="900" b="1" u="sng"/>
                        <a:t> splash:</a:t>
                      </a:r>
                      <a:r>
                        <a:rPr lang="en-US" sz="900" b="0" u="sng"/>
                        <a:t>  </a:t>
                      </a:r>
                      <a:r>
                        <a:rPr lang="en-US" sz="900" b="0" u="none"/>
                        <a:t>We will be learning about primary and secondary </a:t>
                      </a:r>
                      <a:r>
                        <a:rPr lang="en-US" sz="900" b="0" u="none" err="1"/>
                        <a:t>colours</a:t>
                      </a:r>
                      <a:r>
                        <a:rPr lang="en-US" sz="900" b="0" u="none"/>
                        <a:t>, </a:t>
                      </a:r>
                      <a:r>
                        <a:rPr lang="en-US" sz="900" b="0" u="none" err="1"/>
                        <a:t>colour</a:t>
                      </a:r>
                      <a:r>
                        <a:rPr lang="en-US" sz="900" b="0" u="none"/>
                        <a:t> mixing techniques, and applying these skills in painting and printing. </a:t>
                      </a:r>
                    </a:p>
                  </a:txBody>
                  <a:tcPr marL="99060" marR="99060" marT="49530" marB="49530">
                    <a:solidFill>
                      <a:schemeClr val="bg1">
                        <a:lumMod val="95000"/>
                      </a:schemeClr>
                    </a:solidFill>
                  </a:tcPr>
                </a:tc>
                <a:extLst>
                  <a:ext uri="{0D108BD9-81ED-4DB2-BD59-A6C34878D82A}">
                    <a16:rowId xmlns:a16="http://schemas.microsoft.com/office/drawing/2014/main" val="97939623"/>
                  </a:ext>
                </a:extLst>
              </a:tr>
            </a:tbl>
          </a:graphicData>
        </a:graphic>
      </p:graphicFrame>
      <p:graphicFrame>
        <p:nvGraphicFramePr>
          <p:cNvPr id="19" name="Table 18">
            <a:extLst>
              <a:ext uri="{FF2B5EF4-FFF2-40B4-BE49-F238E27FC236}">
                <a16:creationId xmlns:a16="http://schemas.microsoft.com/office/drawing/2014/main" id="{A8065984-16B4-FBA1-CCC8-FF5D43E62563}"/>
              </a:ext>
            </a:extLst>
          </p:cNvPr>
          <p:cNvGraphicFramePr>
            <a:graphicFrameLocks noGrp="1"/>
          </p:cNvGraphicFramePr>
          <p:nvPr>
            <p:extLst>
              <p:ext uri="{D42A27DB-BD31-4B8C-83A1-F6EECF244321}">
                <p14:modId xmlns:p14="http://schemas.microsoft.com/office/powerpoint/2010/main" val="3507964506"/>
              </p:ext>
            </p:extLst>
          </p:nvPr>
        </p:nvGraphicFramePr>
        <p:xfrm>
          <a:off x="3463890" y="4949096"/>
          <a:ext cx="3057316" cy="1600200"/>
        </p:xfrm>
        <a:graphic>
          <a:graphicData uri="http://schemas.openxmlformats.org/drawingml/2006/table">
            <a:tbl>
              <a:tblPr firstRow="1" bandRow="1">
                <a:tableStyleId>{5C22544A-7EE6-4342-B048-85BDC9FD1C3A}</a:tableStyleId>
              </a:tblPr>
              <a:tblGrid>
                <a:gridCol w="3057316">
                  <a:extLst>
                    <a:ext uri="{9D8B030D-6E8A-4147-A177-3AD203B41FA5}">
                      <a16:colId xmlns:a16="http://schemas.microsoft.com/office/drawing/2014/main" val="899087814"/>
                    </a:ext>
                  </a:extLst>
                </a:gridCol>
              </a:tblGrid>
              <a:tr h="273654">
                <a:tc>
                  <a:txBody>
                    <a:bodyPr/>
                    <a:lstStyle/>
                    <a:p>
                      <a:pPr algn="ctr"/>
                      <a:r>
                        <a:rPr lang="en-US" sz="1400">
                          <a:solidFill>
                            <a:schemeClr val="tx1"/>
                          </a:solidFill>
                        </a:rPr>
                        <a:t>Physical Education</a:t>
                      </a:r>
                    </a:p>
                  </a:txBody>
                  <a:tcPr marL="99060" marR="99060" marT="49530" marB="49530" anchor="ctr">
                    <a:solidFill>
                      <a:srgbClr val="ACC3A9"/>
                    </a:solidFill>
                  </a:tcPr>
                </a:tc>
                <a:extLst>
                  <a:ext uri="{0D108BD9-81ED-4DB2-BD59-A6C34878D82A}">
                    <a16:rowId xmlns:a16="http://schemas.microsoft.com/office/drawing/2014/main" val="3411191907"/>
                  </a:ext>
                </a:extLst>
              </a:tr>
              <a:tr h="1241970">
                <a:tc>
                  <a:txBody>
                    <a:bodyPr/>
                    <a:lstStyle/>
                    <a:p>
                      <a:pPr algn="just"/>
                      <a:r>
                        <a:rPr lang="en-US" sz="900" b="1" u="sng">
                          <a:latin typeface="Aptos Narrow"/>
                        </a:rPr>
                        <a:t>Gymnastics:</a:t>
                      </a:r>
                      <a:r>
                        <a:rPr lang="en-US" sz="900" b="1" u="none">
                          <a:latin typeface="Aptos Narrow"/>
                        </a:rPr>
                        <a:t> </a:t>
                      </a:r>
                      <a:r>
                        <a:rPr lang="en-US" sz="900" b="0" u="none">
                          <a:latin typeface="Aptos Narrow"/>
                        </a:rPr>
                        <a:t>We will be using simple gymnastic actions and shapes, applying basic strength, begin to carry apparatus and </a:t>
                      </a:r>
                      <a:r>
                        <a:rPr lang="en-US" sz="900" b="0" u="none" err="1">
                          <a:latin typeface="Aptos Narrow"/>
                        </a:rPr>
                        <a:t>recognise</a:t>
                      </a:r>
                      <a:r>
                        <a:rPr lang="en-US" sz="900" b="0" u="none">
                          <a:latin typeface="Aptos Narrow"/>
                        </a:rPr>
                        <a:t> like actions and link them to form a simple sequence.</a:t>
                      </a:r>
                    </a:p>
                    <a:p>
                      <a:pPr algn="just"/>
                      <a:endParaRPr lang="en-US" sz="600" b="0" u="none">
                        <a:latin typeface="Aptos Narrow"/>
                      </a:endParaRPr>
                    </a:p>
                    <a:p>
                      <a:pPr algn="just"/>
                      <a:r>
                        <a:rPr lang="en-US" sz="900" b="1" u="sng">
                          <a:latin typeface="Aptos Narrow"/>
                        </a:rPr>
                        <a:t>Run, jump, throw: </a:t>
                      </a:r>
                      <a:r>
                        <a:rPr lang="en-US" sz="900" b="0" u="none">
                          <a:latin typeface="Aptos Narrow"/>
                        </a:rPr>
                        <a:t>We will be using a range of gross motor skills, </a:t>
                      </a:r>
                      <a:r>
                        <a:rPr lang="en-US" sz="900" b="0" u="none" err="1">
                          <a:latin typeface="Aptos Narrow"/>
                        </a:rPr>
                        <a:t>e.g</a:t>
                      </a:r>
                      <a:r>
                        <a:rPr lang="en-US" sz="900" b="0" u="none">
                          <a:latin typeface="Aptos Narrow"/>
                        </a:rPr>
                        <a:t> jumping, hopping, stepping and changing direction. We will be linking these and varying pathways and speeds. We will also develop throwing techniques to send objects over long distances. </a:t>
                      </a:r>
                    </a:p>
                  </a:txBody>
                  <a:tcPr marL="99060" marR="99060" marT="49530" marB="49530">
                    <a:solidFill>
                      <a:schemeClr val="bg1">
                        <a:lumMod val="95000"/>
                      </a:schemeClr>
                    </a:solidFill>
                  </a:tcPr>
                </a:tc>
                <a:extLst>
                  <a:ext uri="{0D108BD9-81ED-4DB2-BD59-A6C34878D82A}">
                    <a16:rowId xmlns:a16="http://schemas.microsoft.com/office/drawing/2014/main" val="97939623"/>
                  </a:ext>
                </a:extLst>
              </a:tr>
            </a:tbl>
          </a:graphicData>
        </a:graphic>
      </p:graphicFrame>
      <p:graphicFrame>
        <p:nvGraphicFramePr>
          <p:cNvPr id="20" name="Table 19">
            <a:extLst>
              <a:ext uri="{FF2B5EF4-FFF2-40B4-BE49-F238E27FC236}">
                <a16:creationId xmlns:a16="http://schemas.microsoft.com/office/drawing/2014/main" id="{AF58E6C2-68F3-1C8F-CD72-33D3F4116835}"/>
              </a:ext>
            </a:extLst>
          </p:cNvPr>
          <p:cNvGraphicFramePr>
            <a:graphicFrameLocks noGrp="1"/>
          </p:cNvGraphicFramePr>
          <p:nvPr>
            <p:extLst>
              <p:ext uri="{D42A27DB-BD31-4B8C-83A1-F6EECF244321}">
                <p14:modId xmlns:p14="http://schemas.microsoft.com/office/powerpoint/2010/main" val="2751314063"/>
              </p:ext>
            </p:extLst>
          </p:nvPr>
        </p:nvGraphicFramePr>
        <p:xfrm>
          <a:off x="6598075" y="3827110"/>
          <a:ext cx="3025110" cy="1502536"/>
        </p:xfrm>
        <a:graphic>
          <a:graphicData uri="http://schemas.openxmlformats.org/drawingml/2006/table">
            <a:tbl>
              <a:tblPr firstRow="1" bandRow="1">
                <a:tableStyleId>{5C22544A-7EE6-4342-B048-85BDC9FD1C3A}</a:tableStyleId>
              </a:tblPr>
              <a:tblGrid>
                <a:gridCol w="3025110">
                  <a:extLst>
                    <a:ext uri="{9D8B030D-6E8A-4147-A177-3AD203B41FA5}">
                      <a16:colId xmlns:a16="http://schemas.microsoft.com/office/drawing/2014/main" val="899087814"/>
                    </a:ext>
                  </a:extLst>
                </a:gridCol>
              </a:tblGrid>
              <a:tr h="421325">
                <a:tc>
                  <a:txBody>
                    <a:bodyPr/>
                    <a:lstStyle/>
                    <a:p>
                      <a:pPr algn="ctr"/>
                      <a:r>
                        <a:rPr lang="en-US" sz="1400" dirty="0">
                          <a:solidFill>
                            <a:schemeClr val="tx1"/>
                          </a:solidFill>
                        </a:rPr>
                        <a:t>Music</a:t>
                      </a:r>
                    </a:p>
                  </a:txBody>
                  <a:tcPr marL="99060" marR="99060" marT="49530" marB="49530" anchor="ctr">
                    <a:solidFill>
                      <a:srgbClr val="ACC3A9"/>
                    </a:solidFill>
                  </a:tcPr>
                </a:tc>
                <a:extLst>
                  <a:ext uri="{0D108BD9-81ED-4DB2-BD59-A6C34878D82A}">
                    <a16:rowId xmlns:a16="http://schemas.microsoft.com/office/drawing/2014/main" val="3411191907"/>
                  </a:ext>
                </a:extLst>
              </a:tr>
              <a:tr h="1081211">
                <a:tc>
                  <a:txBody>
                    <a:bodyPr/>
                    <a:lstStyle/>
                    <a:p>
                      <a:pPr marL="0" marR="0" indent="0" algn="just" rtl="0" eaLnBrk="1" fontAlgn="auto" latinLnBrk="0" hangingPunct="1">
                        <a:lnSpc>
                          <a:spcPct val="100000"/>
                        </a:lnSpc>
                        <a:spcBef>
                          <a:spcPts val="0"/>
                        </a:spcBef>
                        <a:spcAft>
                          <a:spcPts val="0"/>
                        </a:spcAft>
                        <a:buClrTx/>
                        <a:buSzTx/>
                        <a:buFontTx/>
                        <a:buNone/>
                      </a:pPr>
                      <a:r>
                        <a:rPr lang="en-US" sz="900" b="1" u="sng" dirty="0">
                          <a:latin typeface="Aptos Narrow"/>
                        </a:rPr>
                        <a:t>Singing:</a:t>
                      </a:r>
                      <a:r>
                        <a:rPr lang="en-US" sz="900" b="1" u="none" dirty="0">
                          <a:latin typeface="Aptos Narrow"/>
                        </a:rPr>
                        <a:t> </a:t>
                      </a:r>
                      <a:r>
                        <a:rPr lang="en-US" sz="900" dirty="0">
                          <a:latin typeface="Aptos Narrow"/>
                        </a:rPr>
                        <a:t>During our Charanga Music lessons, we will be learning</a:t>
                      </a:r>
                      <a:r>
                        <a:rPr lang="en-GB" sz="900" dirty="0">
                          <a:latin typeface="Aptos Narrow"/>
                        </a:rPr>
                        <a:t> about the differences between pulse, rhythm and pitch and will listen &amp; appraise different styles of music. We will also be working on our composition skills, creating a piece of music to accompany a base track. Later in the term, we will be learning a variety of Christmas songs for our festive performance.</a:t>
                      </a:r>
                      <a:endParaRPr lang="en-US" sz="900" b="1" i="0" u="sng" dirty="0">
                        <a:latin typeface="Aptos Narrow"/>
                      </a:endParaRPr>
                    </a:p>
                  </a:txBody>
                  <a:tcPr marL="99060" marR="99060" marT="49530" marB="49530">
                    <a:solidFill>
                      <a:schemeClr val="bg1">
                        <a:lumMod val="95000"/>
                      </a:schemeClr>
                    </a:solidFill>
                  </a:tcPr>
                </a:tc>
                <a:extLst>
                  <a:ext uri="{0D108BD9-81ED-4DB2-BD59-A6C34878D82A}">
                    <a16:rowId xmlns:a16="http://schemas.microsoft.com/office/drawing/2014/main" val="97939623"/>
                  </a:ext>
                </a:extLst>
              </a:tr>
            </a:tbl>
          </a:graphicData>
        </a:graphic>
      </p:graphicFrame>
      <p:graphicFrame>
        <p:nvGraphicFramePr>
          <p:cNvPr id="21" name="Table 20">
            <a:extLst>
              <a:ext uri="{FF2B5EF4-FFF2-40B4-BE49-F238E27FC236}">
                <a16:creationId xmlns:a16="http://schemas.microsoft.com/office/drawing/2014/main" id="{8C78CD38-BEC6-8172-1FFB-4A42033712F9}"/>
              </a:ext>
            </a:extLst>
          </p:cNvPr>
          <p:cNvGraphicFramePr>
            <a:graphicFrameLocks noGrp="1"/>
          </p:cNvGraphicFramePr>
          <p:nvPr>
            <p:extLst>
              <p:ext uri="{D42A27DB-BD31-4B8C-83A1-F6EECF244321}">
                <p14:modId xmlns:p14="http://schemas.microsoft.com/office/powerpoint/2010/main" val="2781248638"/>
              </p:ext>
            </p:extLst>
          </p:nvPr>
        </p:nvGraphicFramePr>
        <p:xfrm>
          <a:off x="6598075" y="5329646"/>
          <a:ext cx="3042862" cy="1371600"/>
        </p:xfrm>
        <a:graphic>
          <a:graphicData uri="http://schemas.openxmlformats.org/drawingml/2006/table">
            <a:tbl>
              <a:tblPr firstRow="1" bandRow="1">
                <a:tableStyleId>{5C22544A-7EE6-4342-B048-85BDC9FD1C3A}</a:tableStyleId>
              </a:tblPr>
              <a:tblGrid>
                <a:gridCol w="3042862">
                  <a:extLst>
                    <a:ext uri="{9D8B030D-6E8A-4147-A177-3AD203B41FA5}">
                      <a16:colId xmlns:a16="http://schemas.microsoft.com/office/drawing/2014/main" val="899087814"/>
                    </a:ext>
                  </a:extLst>
                </a:gridCol>
              </a:tblGrid>
              <a:tr h="294174">
                <a:tc>
                  <a:txBody>
                    <a:bodyPr/>
                    <a:lstStyle/>
                    <a:p>
                      <a:pPr algn="ctr"/>
                      <a:r>
                        <a:rPr lang="en-US" sz="1400" dirty="0">
                          <a:solidFill>
                            <a:schemeClr val="tx1"/>
                          </a:solidFill>
                        </a:rPr>
                        <a:t>Computing</a:t>
                      </a:r>
                    </a:p>
                  </a:txBody>
                  <a:tcPr marL="99060" marR="99060" marT="49530" marB="49530" anchor="ctr">
                    <a:solidFill>
                      <a:srgbClr val="ACC3A9"/>
                    </a:solidFill>
                  </a:tcPr>
                </a:tc>
                <a:extLst>
                  <a:ext uri="{0D108BD9-81ED-4DB2-BD59-A6C34878D82A}">
                    <a16:rowId xmlns:a16="http://schemas.microsoft.com/office/drawing/2014/main" val="3411191907"/>
                  </a:ext>
                </a:extLst>
              </a:tr>
              <a:tr h="724672">
                <a:tc>
                  <a:txBody>
                    <a:bodyPr/>
                    <a:lstStyle/>
                    <a:p>
                      <a:pPr algn="just"/>
                      <a:r>
                        <a:rPr lang="en-US" sz="900" b="1" u="sng" dirty="0">
                          <a:latin typeface="Aptos Narrow"/>
                        </a:rPr>
                        <a:t>E- Safety: </a:t>
                      </a:r>
                      <a:r>
                        <a:rPr lang="en-US" sz="900" b="0" dirty="0">
                          <a:latin typeface="Aptos Narrow"/>
                        </a:rPr>
                        <a:t>We will learn how to stay safe online and who to talk to if we need support.  </a:t>
                      </a:r>
                    </a:p>
                    <a:p>
                      <a:pPr algn="just"/>
                      <a:r>
                        <a:rPr lang="en-US" sz="900" b="1" u="sng" dirty="0">
                          <a:latin typeface="Aptos Narrow"/>
                        </a:rPr>
                        <a:t>Computing systems and networks: improving mouse skills: </a:t>
                      </a:r>
                      <a:r>
                        <a:rPr lang="en-US" sz="900" b="0" u="none" dirty="0">
                          <a:latin typeface="Aptos Narrow"/>
                        </a:rPr>
                        <a:t>Children will learn how to log in and navigate around a computer, developing mouse skills by learning how to drag and drop and control a cursor. They will use software tools to create art on the computer.</a:t>
                      </a:r>
                    </a:p>
                  </a:txBody>
                  <a:tcPr marL="99060" marR="99060" marT="49530" marB="49530">
                    <a:solidFill>
                      <a:schemeClr val="bg1">
                        <a:lumMod val="95000"/>
                      </a:schemeClr>
                    </a:solidFill>
                  </a:tcPr>
                </a:tc>
                <a:extLst>
                  <a:ext uri="{0D108BD9-81ED-4DB2-BD59-A6C34878D82A}">
                    <a16:rowId xmlns:a16="http://schemas.microsoft.com/office/drawing/2014/main" val="97939623"/>
                  </a:ext>
                </a:extLst>
              </a:tr>
            </a:tbl>
          </a:graphicData>
        </a:graphic>
      </p:graphicFrame>
      <p:graphicFrame>
        <p:nvGraphicFramePr>
          <p:cNvPr id="2" name="Table 1">
            <a:extLst>
              <a:ext uri="{FF2B5EF4-FFF2-40B4-BE49-F238E27FC236}">
                <a16:creationId xmlns:a16="http://schemas.microsoft.com/office/drawing/2014/main" id="{28272A76-FE5C-D707-D921-63590931FD4C}"/>
              </a:ext>
            </a:extLst>
          </p:cNvPr>
          <p:cNvGraphicFramePr>
            <a:graphicFrameLocks noGrp="1"/>
          </p:cNvGraphicFramePr>
          <p:nvPr>
            <p:extLst>
              <p:ext uri="{D42A27DB-BD31-4B8C-83A1-F6EECF244321}">
                <p14:modId xmlns:p14="http://schemas.microsoft.com/office/powerpoint/2010/main" val="3337956869"/>
              </p:ext>
            </p:extLst>
          </p:nvPr>
        </p:nvGraphicFramePr>
        <p:xfrm>
          <a:off x="3413794" y="2386091"/>
          <a:ext cx="3124200" cy="1356399"/>
        </p:xfrm>
        <a:graphic>
          <a:graphicData uri="http://schemas.openxmlformats.org/drawingml/2006/table">
            <a:tbl>
              <a:tblPr firstRow="1" bandRow="1">
                <a:tableStyleId>{5C22544A-7EE6-4342-B048-85BDC9FD1C3A}</a:tableStyleId>
              </a:tblPr>
              <a:tblGrid>
                <a:gridCol w="3124200">
                  <a:extLst>
                    <a:ext uri="{9D8B030D-6E8A-4147-A177-3AD203B41FA5}">
                      <a16:colId xmlns:a16="http://schemas.microsoft.com/office/drawing/2014/main" val="899087814"/>
                    </a:ext>
                  </a:extLst>
                </a:gridCol>
              </a:tblGrid>
              <a:tr h="358047">
                <a:tc>
                  <a:txBody>
                    <a:bodyPr/>
                    <a:lstStyle/>
                    <a:p>
                      <a:pPr algn="ctr"/>
                      <a:r>
                        <a:rPr lang="en-US" sz="1400">
                          <a:solidFill>
                            <a:schemeClr val="tx1"/>
                          </a:solidFill>
                        </a:rPr>
                        <a:t>My Happy Mind</a:t>
                      </a:r>
                    </a:p>
                    <a:p>
                      <a:pPr algn="ctr"/>
                      <a:endParaRPr lang="en-US" sz="600">
                        <a:solidFill>
                          <a:srgbClr val="00B0F0"/>
                        </a:solidFill>
                      </a:endParaRPr>
                    </a:p>
                  </a:txBody>
                  <a:tcPr marL="99060" marR="99060" marT="49530" marB="49530" anchor="ctr">
                    <a:solidFill>
                      <a:srgbClr val="ACC3A9"/>
                    </a:solidFill>
                  </a:tcPr>
                </a:tc>
                <a:extLst>
                  <a:ext uri="{0D108BD9-81ED-4DB2-BD59-A6C34878D82A}">
                    <a16:rowId xmlns:a16="http://schemas.microsoft.com/office/drawing/2014/main" val="3411191907"/>
                  </a:ext>
                </a:extLst>
              </a:tr>
              <a:tr h="952539">
                <a:tc>
                  <a:txBody>
                    <a:bodyPr/>
                    <a:lstStyle/>
                    <a:p>
                      <a:pPr algn="just"/>
                      <a:r>
                        <a:rPr lang="en-GB" sz="800" b="0" u="none" dirty="0">
                          <a:latin typeface="Aptos Narrow"/>
                        </a:rPr>
                        <a:t>We will continue our My Happy Mind programme which supports all children's mental health through our weekly class assemblies.</a:t>
                      </a:r>
                      <a:endParaRPr lang="en-US" sz="800" b="0" u="none" dirty="0">
                        <a:latin typeface="Aptos Narrow"/>
                      </a:endParaRPr>
                    </a:p>
                    <a:p>
                      <a:pPr algn="just"/>
                      <a:r>
                        <a:rPr lang="en-US" sz="800" b="0" u="none" dirty="0">
                          <a:latin typeface="Aptos Narrow"/>
                        </a:rPr>
                        <a:t>In Autumn, our My Happy Mind modules are</a:t>
                      </a:r>
                      <a:r>
                        <a:rPr lang="en-US" sz="800" b="1" u="none" dirty="0">
                          <a:latin typeface="Aptos Narrow"/>
                        </a:rPr>
                        <a:t>:</a:t>
                      </a:r>
                    </a:p>
                    <a:p>
                      <a:pPr lvl="0" algn="just">
                        <a:buNone/>
                      </a:pPr>
                      <a:r>
                        <a:rPr lang="en-US" sz="800" b="0" i="0" u="none" strike="noStrike" noProof="0" dirty="0">
                          <a:solidFill>
                            <a:srgbClr val="000000"/>
                          </a:solidFill>
                          <a:latin typeface="Aptos Narrow"/>
                        </a:rPr>
                        <a:t>•     Meet Your Brain – We learn about how our brain functions so that we    can be at our best and we practice Happy Breathing techniques.  </a:t>
                      </a:r>
                    </a:p>
                    <a:p>
                      <a:pPr marL="171450" lvl="0" indent="-171450" algn="just">
                        <a:buFont typeface="Arial" panose="020B0604020202020204" pitchFamily="34" charset="0"/>
                        <a:buChar char="•"/>
                      </a:pPr>
                      <a:r>
                        <a:rPr lang="en-US" sz="800" b="0" i="0" u="none" strike="noStrike" noProof="0" dirty="0">
                          <a:solidFill>
                            <a:srgbClr val="000000"/>
                          </a:solidFill>
                          <a:latin typeface="Aptos Narrow"/>
                        </a:rPr>
                        <a:t>Celebrate- We learn about our unique character strengths and celebrate our individuality.</a:t>
                      </a:r>
                    </a:p>
                  </a:txBody>
                  <a:tcPr marL="99060" marR="99060" marT="49530" marB="49530">
                    <a:solidFill>
                      <a:schemeClr val="bg1">
                        <a:lumMod val="95000"/>
                      </a:schemeClr>
                    </a:solidFill>
                  </a:tcPr>
                </a:tc>
                <a:extLst>
                  <a:ext uri="{0D108BD9-81ED-4DB2-BD59-A6C34878D82A}">
                    <a16:rowId xmlns:a16="http://schemas.microsoft.com/office/drawing/2014/main" val="97939623"/>
                  </a:ext>
                </a:extLst>
              </a:tr>
            </a:tbl>
          </a:graphicData>
        </a:graphic>
      </p:graphicFrame>
    </p:spTree>
    <p:extLst>
      <p:ext uri="{BB962C8B-B14F-4D97-AF65-F5344CB8AC3E}">
        <p14:creationId xmlns:p14="http://schemas.microsoft.com/office/powerpoint/2010/main" val="265505786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FC5A04004DA14E940D2D8E5A56871B" ma:contentTypeVersion="14" ma:contentTypeDescription="Create a new document." ma:contentTypeScope="" ma:versionID="2d6a58a910da039e88a33f72fe66b951">
  <xsd:schema xmlns:xsd="http://www.w3.org/2001/XMLSchema" xmlns:xs="http://www.w3.org/2001/XMLSchema" xmlns:p="http://schemas.microsoft.com/office/2006/metadata/properties" xmlns:ns2="ef8b487b-c1e0-49bd-9b2f-eadbe72509f2" xmlns:ns3="2c66bc4e-e9b5-4a48-ad71-145dc19e37e6" targetNamespace="http://schemas.microsoft.com/office/2006/metadata/properties" ma:root="true" ma:fieldsID="6b012511d46fc82647092b266e76dd66" ns2:_="" ns3:_="">
    <xsd:import namespace="ef8b487b-c1e0-49bd-9b2f-eadbe72509f2"/>
    <xsd:import namespace="2c66bc4e-e9b5-4a48-ad71-145dc19e37e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8b487b-c1e0-49bd-9b2f-eadbe72509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6e1e54ce-7386-4c99-865f-1a362632a96c"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66bc4e-e9b5-4a48-ad71-145dc19e37e6"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c1e35c5b-5b40-4de1-898f-433389a4c9e9}" ma:internalName="TaxCatchAll" ma:showField="CatchAllData" ma:web="2c66bc4e-e9b5-4a48-ad71-145dc19e37e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c66bc4e-e9b5-4a48-ad71-145dc19e37e6" xsi:nil="true"/>
    <lcf76f155ced4ddcb4097134ff3c332f xmlns="ef8b487b-c1e0-49bd-9b2f-eadbe72509f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6CD35FB-92B4-48C6-B112-29B96002BD48}">
  <ds:schemaRefs>
    <ds:schemaRef ds:uri="2c66bc4e-e9b5-4a48-ad71-145dc19e37e6"/>
    <ds:schemaRef ds:uri="ef8b487b-c1e0-49bd-9b2f-eadbe72509f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9D7AFEC-F9B5-4F66-A0E4-8F9576FA5676}">
  <ds:schemaRefs>
    <ds:schemaRef ds:uri="2c66bc4e-e9b5-4a48-ad71-145dc19e37e6"/>
    <ds:schemaRef ds:uri="ef8b487b-c1e0-49bd-9b2f-eadbe72509f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CEB24DC8-7538-45BF-B725-33E2B476313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A4 Paper (210x297 mm)</PresentationFormat>
  <Slides>1</Slides>
  <Notes>1</Notes>
  <HiddenSlides>0</HiddenSlide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Kellie Wilson</dc:creator>
  <cp:revision>6</cp:revision>
  <dcterms:created xsi:type="dcterms:W3CDTF">2025-01-12T21:45:00Z</dcterms:created>
  <dcterms:modified xsi:type="dcterms:W3CDTF">2025-11-07T16:14:44Z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0x010100D0FC5A04004DA14E940D2D8E5A56871B</vt:lpwstr>
  </property>
  <property fmtid="{D5CDD505-2E9C-101B-9397-08002B2CF9AE}" pid="3" name="MediaServiceImageTags">
    <vt:lpwstr/>
  </property>
  <property fmtid="{D5CDD505-2E9C-101B-9397-08002B2CF9AE}" pid="4" name="Order">
    <vt:r8>36700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