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sldIdLst>
    <p:sldId id="266" r:id="rId6"/>
    <p:sldId id="293" r:id="rId7"/>
    <p:sldId id="295" r:id="rId8"/>
    <p:sldId id="294" r:id="rId9"/>
    <p:sldId id="258" r:id="rId10"/>
    <p:sldId id="291" r:id="rId11"/>
    <p:sldId id="285" r:id="rId12"/>
    <p:sldId id="283" r:id="rId13"/>
    <p:sldId id="292" r:id="rId14"/>
    <p:sldId id="298" r:id="rId15"/>
    <p:sldId id="299" r:id="rId16"/>
    <p:sldId id="300" r:id="rId17"/>
    <p:sldId id="301" r:id="rId18"/>
    <p:sldId id="296" r:id="rId19"/>
    <p:sldId id="297" r:id="rId20"/>
    <p:sldId id="264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CBF040-16EE-472B-9A01-60FBA38780E4}" v="12" dt="2025-09-17T14:31:12.708"/>
    <p1510:client id="{E0EEFA67-AD84-6846-4966-44C20867B32C}" v="1" dt="2025-09-17T06:57:24.4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0" y="78"/>
      </p:cViewPr>
      <p:guideLst/>
    </p:cSldViewPr>
  </p:slideViewPr>
  <p:notesTextViewPr>
    <p:cViewPr>
      <p:scale>
        <a:sx n="3" d="2"/>
        <a:sy n="3" d="2"/>
      </p:scale>
      <p:origin x="-6" y="-18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B Southall" userId="S::bsouthall1@hurst-green.dudley.sch.uk::36e5c403-bac1-44f1-b1eb-6da47b38b22c" providerId="AD" clId="Web-{5A209F2F-6435-6491-5C05-F8066A1BA91A}"/>
    <pc:docChg chg="modSld">
      <pc:chgData name="Mr B Southall" userId="S::bsouthall1@hurst-green.dudley.sch.uk::36e5c403-bac1-44f1-b1eb-6da47b38b22c" providerId="AD" clId="Web-{5A209F2F-6435-6491-5C05-F8066A1BA91A}" dt="2025-09-11T12:33:18.581" v="3" actId="1076"/>
      <pc:docMkLst>
        <pc:docMk/>
      </pc:docMkLst>
      <pc:sldChg chg="modSp">
        <pc:chgData name="Mr B Southall" userId="S::bsouthall1@hurst-green.dudley.sch.uk::36e5c403-bac1-44f1-b1eb-6da47b38b22c" providerId="AD" clId="Web-{5A209F2F-6435-6491-5C05-F8066A1BA91A}" dt="2025-09-11T12:33:12.580" v="1" actId="1076"/>
        <pc:sldMkLst>
          <pc:docMk/>
          <pc:sldMk cId="3005928171" sldId="300"/>
        </pc:sldMkLst>
        <pc:picChg chg="mod">
          <ac:chgData name="Mr B Southall" userId="S::bsouthall1@hurst-green.dudley.sch.uk::36e5c403-bac1-44f1-b1eb-6da47b38b22c" providerId="AD" clId="Web-{5A209F2F-6435-6491-5C05-F8066A1BA91A}" dt="2025-09-11T12:33:12.580" v="1" actId="1076"/>
          <ac:picMkLst>
            <pc:docMk/>
            <pc:sldMk cId="3005928171" sldId="300"/>
            <ac:picMk id="4" creationId="{7F657358-556C-8E69-B933-9F9815CA4D96}"/>
          </ac:picMkLst>
        </pc:picChg>
      </pc:sldChg>
      <pc:sldChg chg="modSp">
        <pc:chgData name="Mr B Southall" userId="S::bsouthall1@hurst-green.dudley.sch.uk::36e5c403-bac1-44f1-b1eb-6da47b38b22c" providerId="AD" clId="Web-{5A209F2F-6435-6491-5C05-F8066A1BA91A}" dt="2025-09-11T12:33:18.581" v="3" actId="1076"/>
        <pc:sldMkLst>
          <pc:docMk/>
          <pc:sldMk cId="3061244426" sldId="301"/>
        </pc:sldMkLst>
        <pc:picChg chg="mod">
          <ac:chgData name="Mr B Southall" userId="S::bsouthall1@hurst-green.dudley.sch.uk::36e5c403-bac1-44f1-b1eb-6da47b38b22c" providerId="AD" clId="Web-{5A209F2F-6435-6491-5C05-F8066A1BA91A}" dt="2025-09-11T12:33:18.581" v="3" actId="1076"/>
          <ac:picMkLst>
            <pc:docMk/>
            <pc:sldMk cId="3061244426" sldId="301"/>
            <ac:picMk id="5" creationId="{8C36866C-D9BA-E6EA-390C-717A73082850}"/>
          </ac:picMkLst>
        </pc:picChg>
      </pc:sldChg>
    </pc:docChg>
  </pc:docChgLst>
  <pc:docChgLst>
    <pc:chgData name="Mr A Sagar" userId="2f609b3e-5a4e-442f-8ab8-297f867e6348" providerId="ADAL" clId="{B0C19871-987A-4DF1-855F-A80EDDC34834}"/>
    <pc:docChg chg="modSld modMainMaster modShowInfo">
      <pc:chgData name="Mr A Sagar" userId="2f609b3e-5a4e-442f-8ab8-297f867e6348" providerId="ADAL" clId="{B0C19871-987A-4DF1-855F-A80EDDC34834}" dt="2025-09-17T14:31:12.708" v="12"/>
      <pc:docMkLst>
        <pc:docMk/>
      </pc:docMkLst>
      <pc:sldChg chg="modTransition">
        <pc:chgData name="Mr A Sagar" userId="2f609b3e-5a4e-442f-8ab8-297f867e6348" providerId="ADAL" clId="{B0C19871-987A-4DF1-855F-A80EDDC34834}" dt="2025-09-17T14:31:12.708" v="12"/>
        <pc:sldMkLst>
          <pc:docMk/>
          <pc:sldMk cId="1068634241" sldId="258"/>
        </pc:sldMkLst>
      </pc:sldChg>
      <pc:sldChg chg="modTransition">
        <pc:chgData name="Mr A Sagar" userId="2f609b3e-5a4e-442f-8ab8-297f867e6348" providerId="ADAL" clId="{B0C19871-987A-4DF1-855F-A80EDDC34834}" dt="2025-09-17T14:31:12.708" v="12"/>
        <pc:sldMkLst>
          <pc:docMk/>
          <pc:sldMk cId="1695099471" sldId="264"/>
        </pc:sldMkLst>
      </pc:sldChg>
      <pc:sldChg chg="modSp mod modTransition">
        <pc:chgData name="Mr A Sagar" userId="2f609b3e-5a4e-442f-8ab8-297f867e6348" providerId="ADAL" clId="{B0C19871-987A-4DF1-855F-A80EDDC34834}" dt="2025-09-17T14:31:12.708" v="12"/>
        <pc:sldMkLst>
          <pc:docMk/>
          <pc:sldMk cId="422323722" sldId="266"/>
        </pc:sldMkLst>
        <pc:spChg chg="mod">
          <ac:chgData name="Mr A Sagar" userId="2f609b3e-5a4e-442f-8ab8-297f867e6348" providerId="ADAL" clId="{B0C19871-987A-4DF1-855F-A80EDDC34834}" dt="2025-09-17T06:58:23.723" v="0" actId="20577"/>
          <ac:spMkLst>
            <pc:docMk/>
            <pc:sldMk cId="422323722" sldId="266"/>
            <ac:spMk id="3" creationId="{00000000-0000-0000-0000-000000000000}"/>
          </ac:spMkLst>
        </pc:spChg>
      </pc:sldChg>
      <pc:sldChg chg="modTransition">
        <pc:chgData name="Mr A Sagar" userId="2f609b3e-5a4e-442f-8ab8-297f867e6348" providerId="ADAL" clId="{B0C19871-987A-4DF1-855F-A80EDDC34834}" dt="2025-09-17T14:31:12.708" v="12"/>
        <pc:sldMkLst>
          <pc:docMk/>
          <pc:sldMk cId="3030333940" sldId="283"/>
        </pc:sldMkLst>
      </pc:sldChg>
      <pc:sldChg chg="modTransition">
        <pc:chgData name="Mr A Sagar" userId="2f609b3e-5a4e-442f-8ab8-297f867e6348" providerId="ADAL" clId="{B0C19871-987A-4DF1-855F-A80EDDC34834}" dt="2025-09-17T14:31:12.708" v="12"/>
        <pc:sldMkLst>
          <pc:docMk/>
          <pc:sldMk cId="3356955702" sldId="285"/>
        </pc:sldMkLst>
      </pc:sldChg>
      <pc:sldChg chg="modTransition">
        <pc:chgData name="Mr A Sagar" userId="2f609b3e-5a4e-442f-8ab8-297f867e6348" providerId="ADAL" clId="{B0C19871-987A-4DF1-855F-A80EDDC34834}" dt="2025-09-17T14:31:12.708" v="12"/>
        <pc:sldMkLst>
          <pc:docMk/>
          <pc:sldMk cId="109857222" sldId="291"/>
        </pc:sldMkLst>
      </pc:sldChg>
      <pc:sldChg chg="modTransition">
        <pc:chgData name="Mr A Sagar" userId="2f609b3e-5a4e-442f-8ab8-297f867e6348" providerId="ADAL" clId="{B0C19871-987A-4DF1-855F-A80EDDC34834}" dt="2025-09-17T14:31:12.708" v="12"/>
        <pc:sldMkLst>
          <pc:docMk/>
          <pc:sldMk cId="1175203258" sldId="292"/>
        </pc:sldMkLst>
      </pc:sldChg>
      <pc:sldChg chg="modTransition">
        <pc:chgData name="Mr A Sagar" userId="2f609b3e-5a4e-442f-8ab8-297f867e6348" providerId="ADAL" clId="{B0C19871-987A-4DF1-855F-A80EDDC34834}" dt="2025-09-17T14:31:12.708" v="12"/>
        <pc:sldMkLst>
          <pc:docMk/>
          <pc:sldMk cId="4223486883" sldId="293"/>
        </pc:sldMkLst>
      </pc:sldChg>
      <pc:sldChg chg="modTransition">
        <pc:chgData name="Mr A Sagar" userId="2f609b3e-5a4e-442f-8ab8-297f867e6348" providerId="ADAL" clId="{B0C19871-987A-4DF1-855F-A80EDDC34834}" dt="2025-09-17T14:31:12.708" v="12"/>
        <pc:sldMkLst>
          <pc:docMk/>
          <pc:sldMk cId="1710258928" sldId="294"/>
        </pc:sldMkLst>
      </pc:sldChg>
      <pc:sldChg chg="modTransition">
        <pc:chgData name="Mr A Sagar" userId="2f609b3e-5a4e-442f-8ab8-297f867e6348" providerId="ADAL" clId="{B0C19871-987A-4DF1-855F-A80EDDC34834}" dt="2025-09-17T14:31:12.708" v="12"/>
        <pc:sldMkLst>
          <pc:docMk/>
          <pc:sldMk cId="2822283602" sldId="295"/>
        </pc:sldMkLst>
      </pc:sldChg>
      <pc:sldChg chg="modTransition">
        <pc:chgData name="Mr A Sagar" userId="2f609b3e-5a4e-442f-8ab8-297f867e6348" providerId="ADAL" clId="{B0C19871-987A-4DF1-855F-A80EDDC34834}" dt="2025-09-17T14:31:12.708" v="12"/>
        <pc:sldMkLst>
          <pc:docMk/>
          <pc:sldMk cId="3038104972" sldId="296"/>
        </pc:sldMkLst>
      </pc:sldChg>
      <pc:sldChg chg="modTransition">
        <pc:chgData name="Mr A Sagar" userId="2f609b3e-5a4e-442f-8ab8-297f867e6348" providerId="ADAL" clId="{B0C19871-987A-4DF1-855F-A80EDDC34834}" dt="2025-09-17T14:31:12.708" v="12"/>
        <pc:sldMkLst>
          <pc:docMk/>
          <pc:sldMk cId="2286496068" sldId="297"/>
        </pc:sldMkLst>
      </pc:sldChg>
      <pc:sldChg chg="modTransition">
        <pc:chgData name="Mr A Sagar" userId="2f609b3e-5a4e-442f-8ab8-297f867e6348" providerId="ADAL" clId="{B0C19871-987A-4DF1-855F-A80EDDC34834}" dt="2025-09-17T14:31:12.708" v="12"/>
        <pc:sldMkLst>
          <pc:docMk/>
          <pc:sldMk cId="4084410519" sldId="298"/>
        </pc:sldMkLst>
      </pc:sldChg>
      <pc:sldChg chg="modTransition">
        <pc:chgData name="Mr A Sagar" userId="2f609b3e-5a4e-442f-8ab8-297f867e6348" providerId="ADAL" clId="{B0C19871-987A-4DF1-855F-A80EDDC34834}" dt="2025-09-17T14:31:12.708" v="12"/>
        <pc:sldMkLst>
          <pc:docMk/>
          <pc:sldMk cId="172556841" sldId="299"/>
        </pc:sldMkLst>
      </pc:sldChg>
      <pc:sldChg chg="modTransition">
        <pc:chgData name="Mr A Sagar" userId="2f609b3e-5a4e-442f-8ab8-297f867e6348" providerId="ADAL" clId="{B0C19871-987A-4DF1-855F-A80EDDC34834}" dt="2025-09-17T14:31:12.708" v="12"/>
        <pc:sldMkLst>
          <pc:docMk/>
          <pc:sldMk cId="3005928171" sldId="300"/>
        </pc:sldMkLst>
      </pc:sldChg>
      <pc:sldChg chg="modTransition">
        <pc:chgData name="Mr A Sagar" userId="2f609b3e-5a4e-442f-8ab8-297f867e6348" providerId="ADAL" clId="{B0C19871-987A-4DF1-855F-A80EDDC34834}" dt="2025-09-17T14:31:12.708" v="12"/>
        <pc:sldMkLst>
          <pc:docMk/>
          <pc:sldMk cId="3061244426" sldId="301"/>
        </pc:sldMkLst>
      </pc:sldChg>
      <pc:sldMasterChg chg="modTransition modSldLayout">
        <pc:chgData name="Mr A Sagar" userId="2f609b3e-5a4e-442f-8ab8-297f867e6348" providerId="ADAL" clId="{B0C19871-987A-4DF1-855F-A80EDDC34834}" dt="2025-09-17T14:31:12.708" v="12"/>
        <pc:sldMasterMkLst>
          <pc:docMk/>
          <pc:sldMasterMk cId="1556354836" sldId="2147483648"/>
        </pc:sldMasterMkLst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1556354836" sldId="2147483648"/>
            <pc:sldLayoutMk cId="465344314" sldId="2147483649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1556354836" sldId="2147483648"/>
            <pc:sldLayoutMk cId="402046048" sldId="2147483650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1556354836" sldId="2147483648"/>
            <pc:sldLayoutMk cId="3812602019" sldId="2147483651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1556354836" sldId="2147483648"/>
            <pc:sldLayoutMk cId="836760073" sldId="2147483652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1556354836" sldId="2147483648"/>
            <pc:sldLayoutMk cId="948209337" sldId="2147483653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1556354836" sldId="2147483648"/>
            <pc:sldLayoutMk cId="1746893327" sldId="2147483654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1556354836" sldId="2147483648"/>
            <pc:sldLayoutMk cId="3846555960" sldId="2147483655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1556354836" sldId="2147483648"/>
            <pc:sldLayoutMk cId="507145076" sldId="2147483656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1556354836" sldId="2147483648"/>
            <pc:sldLayoutMk cId="1816578402" sldId="2147483657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1556354836" sldId="2147483648"/>
            <pc:sldLayoutMk cId="2077034594" sldId="2147483658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1556354836" sldId="2147483648"/>
            <pc:sldLayoutMk cId="1061004686" sldId="2147483659"/>
          </pc:sldLayoutMkLst>
        </pc:sldLayoutChg>
      </pc:sldMasterChg>
      <pc:sldMasterChg chg="modTransition modSldLayout">
        <pc:chgData name="Mr A Sagar" userId="2f609b3e-5a4e-442f-8ab8-297f867e6348" providerId="ADAL" clId="{B0C19871-987A-4DF1-855F-A80EDDC34834}" dt="2025-09-17T14:31:12.708" v="12"/>
        <pc:sldMasterMkLst>
          <pc:docMk/>
          <pc:sldMasterMk cId="850496368" sldId="2147483660"/>
        </pc:sldMasterMkLst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850496368" sldId="2147483660"/>
            <pc:sldLayoutMk cId="3864525957" sldId="2147483661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850496368" sldId="2147483660"/>
            <pc:sldLayoutMk cId="353600870" sldId="2147483662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850496368" sldId="2147483660"/>
            <pc:sldLayoutMk cId="1010372666" sldId="2147483663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850496368" sldId="2147483660"/>
            <pc:sldLayoutMk cId="3963361077" sldId="2147483664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850496368" sldId="2147483660"/>
            <pc:sldLayoutMk cId="1498460860" sldId="2147483665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850496368" sldId="2147483660"/>
            <pc:sldLayoutMk cId="3287239346" sldId="2147483666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850496368" sldId="2147483660"/>
            <pc:sldLayoutMk cId="3856859547" sldId="2147483667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850496368" sldId="2147483660"/>
            <pc:sldLayoutMk cId="3803100793" sldId="2147483668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850496368" sldId="2147483660"/>
            <pc:sldLayoutMk cId="1575567824" sldId="2147483669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850496368" sldId="2147483660"/>
            <pc:sldLayoutMk cId="2160974417" sldId="2147483670"/>
          </pc:sldLayoutMkLst>
        </pc:sldLayoutChg>
        <pc:sldLayoutChg chg="modTransition">
          <pc:chgData name="Mr A Sagar" userId="2f609b3e-5a4e-442f-8ab8-297f867e6348" providerId="ADAL" clId="{B0C19871-987A-4DF1-855F-A80EDDC34834}" dt="2025-09-17T14:31:12.708" v="12"/>
          <pc:sldLayoutMkLst>
            <pc:docMk/>
            <pc:sldMasterMk cId="850496368" sldId="2147483660"/>
            <pc:sldLayoutMk cId="3787965035" sldId="2147483671"/>
          </pc:sldLayoutMkLst>
        </pc:sldLayoutChg>
      </pc:sldMasterChg>
    </pc:docChg>
  </pc:docChgLst>
  <pc:docChgLst>
    <pc:chgData name="Mr B Southall" userId="36e5c403-bac1-44f1-b1eb-6da47b38b22c" providerId="ADAL" clId="{2DA2A8DE-A98C-4634-B5B4-102410C6D948}"/>
    <pc:docChg chg="custSel addSld delSld modSld sldOrd">
      <pc:chgData name="Mr B Southall" userId="36e5c403-bac1-44f1-b1eb-6da47b38b22c" providerId="ADAL" clId="{2DA2A8DE-A98C-4634-B5B4-102410C6D948}" dt="2025-09-11T11:00:14.749" v="503" actId="1076"/>
      <pc:docMkLst>
        <pc:docMk/>
      </pc:docMkLst>
      <pc:sldChg chg="del">
        <pc:chgData name="Mr B Southall" userId="36e5c403-bac1-44f1-b1eb-6da47b38b22c" providerId="ADAL" clId="{2DA2A8DE-A98C-4634-B5B4-102410C6D948}" dt="2025-09-11T10:36:50.717" v="187" actId="47"/>
        <pc:sldMkLst>
          <pc:docMk/>
          <pc:sldMk cId="2396228171" sldId="259"/>
        </pc:sldMkLst>
      </pc:sldChg>
      <pc:sldChg chg="ord">
        <pc:chgData name="Mr B Southall" userId="36e5c403-bac1-44f1-b1eb-6da47b38b22c" providerId="ADAL" clId="{2DA2A8DE-A98C-4634-B5B4-102410C6D948}" dt="2025-09-11T10:46:29.799" v="282"/>
        <pc:sldMkLst>
          <pc:docMk/>
          <pc:sldMk cId="992248753" sldId="269"/>
        </pc:sldMkLst>
      </pc:sldChg>
      <pc:sldChg chg="modSp mod">
        <pc:chgData name="Mr B Southall" userId="36e5c403-bac1-44f1-b1eb-6da47b38b22c" providerId="ADAL" clId="{2DA2A8DE-A98C-4634-B5B4-102410C6D948}" dt="2025-09-11T10:46:19.849" v="280" actId="5793"/>
        <pc:sldMkLst>
          <pc:docMk/>
          <pc:sldMk cId="3030333940" sldId="283"/>
        </pc:sldMkLst>
        <pc:spChg chg="mod">
          <ac:chgData name="Mr B Southall" userId="36e5c403-bac1-44f1-b1eb-6da47b38b22c" providerId="ADAL" clId="{2DA2A8DE-A98C-4634-B5B4-102410C6D948}" dt="2025-09-11T10:46:06.233" v="248" actId="20577"/>
          <ac:spMkLst>
            <pc:docMk/>
            <pc:sldMk cId="3030333940" sldId="283"/>
            <ac:spMk id="2" creationId="{00000000-0000-0000-0000-000000000000}"/>
          </ac:spMkLst>
        </pc:spChg>
        <pc:spChg chg="mod">
          <ac:chgData name="Mr B Southall" userId="36e5c403-bac1-44f1-b1eb-6da47b38b22c" providerId="ADAL" clId="{2DA2A8DE-A98C-4634-B5B4-102410C6D948}" dt="2025-09-11T10:46:19.849" v="280" actId="5793"/>
          <ac:spMkLst>
            <pc:docMk/>
            <pc:sldMk cId="3030333940" sldId="283"/>
            <ac:spMk id="3" creationId="{00000000-0000-0000-0000-000000000000}"/>
          </ac:spMkLst>
        </pc:spChg>
      </pc:sldChg>
      <pc:sldChg chg="modSp mod">
        <pc:chgData name="Mr B Southall" userId="36e5c403-bac1-44f1-b1eb-6da47b38b22c" providerId="ADAL" clId="{2DA2A8DE-A98C-4634-B5B4-102410C6D948}" dt="2025-09-11T10:44:41.805" v="212" actId="403"/>
        <pc:sldMkLst>
          <pc:docMk/>
          <pc:sldMk cId="109857222" sldId="291"/>
        </pc:sldMkLst>
        <pc:spChg chg="mod">
          <ac:chgData name="Mr B Southall" userId="36e5c403-bac1-44f1-b1eb-6da47b38b22c" providerId="ADAL" clId="{2DA2A8DE-A98C-4634-B5B4-102410C6D948}" dt="2025-09-11T10:44:41.805" v="212" actId="403"/>
          <ac:spMkLst>
            <pc:docMk/>
            <pc:sldMk cId="109857222" sldId="291"/>
            <ac:spMk id="2" creationId="{00000000-0000-0000-0000-000000000000}"/>
          </ac:spMkLst>
        </pc:spChg>
      </pc:sldChg>
      <pc:sldChg chg="addSp delSp modSp mod">
        <pc:chgData name="Mr B Southall" userId="36e5c403-bac1-44f1-b1eb-6da47b38b22c" providerId="ADAL" clId="{2DA2A8DE-A98C-4634-B5B4-102410C6D948}" dt="2025-09-11T10:53:59.157" v="309" actId="14100"/>
        <pc:sldMkLst>
          <pc:docMk/>
          <pc:sldMk cId="1175203258" sldId="292"/>
        </pc:sldMkLst>
        <pc:picChg chg="add mod">
          <ac:chgData name="Mr B Southall" userId="36e5c403-bac1-44f1-b1eb-6da47b38b22c" providerId="ADAL" clId="{2DA2A8DE-A98C-4634-B5B4-102410C6D948}" dt="2025-09-11T10:53:53.936" v="307" actId="1076"/>
          <ac:picMkLst>
            <pc:docMk/>
            <pc:sldMk cId="1175203258" sldId="292"/>
            <ac:picMk id="5" creationId="{48DF0953-E758-29A6-176D-014F3ABE0408}"/>
          </ac:picMkLst>
        </pc:picChg>
        <pc:picChg chg="add mod">
          <ac:chgData name="Mr B Southall" userId="36e5c403-bac1-44f1-b1eb-6da47b38b22c" providerId="ADAL" clId="{2DA2A8DE-A98C-4634-B5B4-102410C6D948}" dt="2025-09-11T10:53:59.157" v="309" actId="14100"/>
          <ac:picMkLst>
            <pc:docMk/>
            <pc:sldMk cId="1175203258" sldId="292"/>
            <ac:picMk id="7" creationId="{006C8A55-D542-C2F0-FFB4-4EC1C7FAE5FA}"/>
          </ac:picMkLst>
        </pc:picChg>
      </pc:sldChg>
      <pc:sldChg chg="addSp delSp modSp add mod">
        <pc:chgData name="Mr B Southall" userId="36e5c403-bac1-44f1-b1eb-6da47b38b22c" providerId="ADAL" clId="{2DA2A8DE-A98C-4634-B5B4-102410C6D948}" dt="2025-09-11T10:36:58.980" v="192" actId="1076"/>
        <pc:sldMkLst>
          <pc:docMk/>
          <pc:sldMk cId="4223486883" sldId="293"/>
        </pc:sldMkLst>
      </pc:sldChg>
      <pc:sldChg chg="addSp delSp modSp mod">
        <pc:chgData name="Mr B Southall" userId="36e5c403-bac1-44f1-b1eb-6da47b38b22c" providerId="ADAL" clId="{2DA2A8DE-A98C-4634-B5B4-102410C6D948}" dt="2025-09-11T11:00:14.749" v="503" actId="1076"/>
        <pc:sldMkLst>
          <pc:docMk/>
          <pc:sldMk cId="3038104972" sldId="296"/>
        </pc:sldMkLst>
        <pc:spChg chg="add mod">
          <ac:chgData name="Mr B Southall" userId="36e5c403-bac1-44f1-b1eb-6da47b38b22c" providerId="ADAL" clId="{2DA2A8DE-A98C-4634-B5B4-102410C6D948}" dt="2025-09-11T11:00:14.749" v="503" actId="1076"/>
          <ac:spMkLst>
            <pc:docMk/>
            <pc:sldMk cId="3038104972" sldId="296"/>
            <ac:spMk id="5" creationId="{56103980-1C0A-42FB-A6A8-22E664322B67}"/>
          </ac:spMkLst>
        </pc:spChg>
      </pc:sldChg>
      <pc:sldChg chg="addSp modSp mod">
        <pc:chgData name="Mr B Southall" userId="36e5c403-bac1-44f1-b1eb-6da47b38b22c" providerId="ADAL" clId="{2DA2A8DE-A98C-4634-B5B4-102410C6D948}" dt="2025-09-11T10:58:01.360" v="428" actId="20577"/>
        <pc:sldMkLst>
          <pc:docMk/>
          <pc:sldMk cId="2286496068" sldId="297"/>
        </pc:sldMkLst>
        <pc:spChg chg="mod">
          <ac:chgData name="Mr B Southall" userId="36e5c403-bac1-44f1-b1eb-6da47b38b22c" providerId="ADAL" clId="{2DA2A8DE-A98C-4634-B5B4-102410C6D948}" dt="2025-09-11T10:50:44.672" v="297" actId="20577"/>
          <ac:spMkLst>
            <pc:docMk/>
            <pc:sldMk cId="2286496068" sldId="297"/>
            <ac:spMk id="2" creationId="{A9308F14-E4A4-85A5-D5AC-4C79D899D2FD}"/>
          </ac:spMkLst>
        </pc:spChg>
        <pc:spChg chg="add mod">
          <ac:chgData name="Mr B Southall" userId="36e5c403-bac1-44f1-b1eb-6da47b38b22c" providerId="ADAL" clId="{2DA2A8DE-A98C-4634-B5B4-102410C6D948}" dt="2025-09-11T10:58:01.360" v="428" actId="20577"/>
          <ac:spMkLst>
            <pc:docMk/>
            <pc:sldMk cId="2286496068" sldId="297"/>
            <ac:spMk id="3" creationId="{5DE567A5-D0BF-7C71-B021-E984AAD542CE}"/>
          </ac:spMkLst>
        </pc:spChg>
      </pc:sldChg>
      <pc:sldChg chg="addSp delSp modSp add mod">
        <pc:chgData name="Mr B Southall" userId="36e5c403-bac1-44f1-b1eb-6da47b38b22c" providerId="ADAL" clId="{2DA2A8DE-A98C-4634-B5B4-102410C6D948}" dt="2025-09-11T10:54:54.101" v="320" actId="1076"/>
        <pc:sldMkLst>
          <pc:docMk/>
          <pc:sldMk cId="4084410519" sldId="298"/>
        </pc:sldMkLst>
        <pc:picChg chg="add mod">
          <ac:chgData name="Mr B Southall" userId="36e5c403-bac1-44f1-b1eb-6da47b38b22c" providerId="ADAL" clId="{2DA2A8DE-A98C-4634-B5B4-102410C6D948}" dt="2025-09-11T10:54:38.110" v="316" actId="1076"/>
          <ac:picMkLst>
            <pc:docMk/>
            <pc:sldMk cId="4084410519" sldId="298"/>
            <ac:picMk id="4" creationId="{10285F43-EA52-6C2E-01AC-C8D886FCFD79}"/>
          </ac:picMkLst>
        </pc:picChg>
        <pc:picChg chg="add mod">
          <ac:chgData name="Mr B Southall" userId="36e5c403-bac1-44f1-b1eb-6da47b38b22c" providerId="ADAL" clId="{2DA2A8DE-A98C-4634-B5B4-102410C6D948}" dt="2025-09-11T10:54:54.101" v="320" actId="1076"/>
          <ac:picMkLst>
            <pc:docMk/>
            <pc:sldMk cId="4084410519" sldId="298"/>
            <ac:picMk id="8" creationId="{9FDDCF45-82E1-FB02-4E1C-B4524C1337AA}"/>
          </ac:picMkLst>
        </pc:picChg>
      </pc:sldChg>
      <pc:sldChg chg="addSp delSp modSp add mod">
        <pc:chgData name="Mr B Southall" userId="36e5c403-bac1-44f1-b1eb-6da47b38b22c" providerId="ADAL" clId="{2DA2A8DE-A98C-4634-B5B4-102410C6D948}" dt="2025-09-11T10:55:23.029" v="326" actId="1076"/>
        <pc:sldMkLst>
          <pc:docMk/>
          <pc:sldMk cId="172556841" sldId="299"/>
        </pc:sldMkLst>
        <pc:picChg chg="add mod">
          <ac:chgData name="Mr B Southall" userId="36e5c403-bac1-44f1-b1eb-6da47b38b22c" providerId="ADAL" clId="{2DA2A8DE-A98C-4634-B5B4-102410C6D948}" dt="2025-09-11T10:55:23.029" v="326" actId="1076"/>
          <ac:picMkLst>
            <pc:docMk/>
            <pc:sldMk cId="172556841" sldId="299"/>
            <ac:picMk id="5" creationId="{DD52E583-1EE9-A766-4BAD-DAD35A2C6F22}"/>
          </ac:picMkLst>
        </pc:picChg>
      </pc:sldChg>
      <pc:sldChg chg="addSp delSp modSp add mod">
        <pc:chgData name="Mr B Southall" userId="36e5c403-bac1-44f1-b1eb-6da47b38b22c" providerId="ADAL" clId="{2DA2A8DE-A98C-4634-B5B4-102410C6D948}" dt="2025-09-11T10:55:56.605" v="339" actId="1076"/>
        <pc:sldMkLst>
          <pc:docMk/>
          <pc:sldMk cId="3005928171" sldId="300"/>
        </pc:sldMkLst>
        <pc:spChg chg="mod">
          <ac:chgData name="Mr B Southall" userId="36e5c403-bac1-44f1-b1eb-6da47b38b22c" providerId="ADAL" clId="{2DA2A8DE-A98C-4634-B5B4-102410C6D948}" dt="2025-09-11T10:55:38.062" v="336" actId="20577"/>
          <ac:spMkLst>
            <pc:docMk/>
            <pc:sldMk cId="3005928171" sldId="300"/>
            <ac:spMk id="2" creationId="{3A48B5F9-BC10-9B79-1080-74234683CC8B}"/>
          </ac:spMkLst>
        </pc:spChg>
        <pc:picChg chg="add mod">
          <ac:chgData name="Mr B Southall" userId="36e5c403-bac1-44f1-b1eb-6da47b38b22c" providerId="ADAL" clId="{2DA2A8DE-A98C-4634-B5B4-102410C6D948}" dt="2025-09-11T10:55:56.605" v="339" actId="1076"/>
          <ac:picMkLst>
            <pc:docMk/>
            <pc:sldMk cId="3005928171" sldId="300"/>
            <ac:picMk id="4" creationId="{7F657358-556C-8E69-B933-9F9815CA4D96}"/>
          </ac:picMkLst>
        </pc:picChg>
      </pc:sldChg>
      <pc:sldChg chg="addSp delSp modSp add mod">
        <pc:chgData name="Mr B Southall" userId="36e5c403-bac1-44f1-b1eb-6da47b38b22c" providerId="ADAL" clId="{2DA2A8DE-A98C-4634-B5B4-102410C6D948}" dt="2025-09-11T10:56:21.590" v="345" actId="1076"/>
        <pc:sldMkLst>
          <pc:docMk/>
          <pc:sldMk cId="3061244426" sldId="301"/>
        </pc:sldMkLst>
        <pc:picChg chg="add mod">
          <ac:chgData name="Mr B Southall" userId="36e5c403-bac1-44f1-b1eb-6da47b38b22c" providerId="ADAL" clId="{2DA2A8DE-A98C-4634-B5B4-102410C6D948}" dt="2025-09-11T10:56:21.590" v="345" actId="1076"/>
          <ac:picMkLst>
            <pc:docMk/>
            <pc:sldMk cId="3061244426" sldId="301"/>
            <ac:picMk id="5" creationId="{8C36866C-D9BA-E6EA-390C-717A73082850}"/>
          </ac:picMkLst>
        </pc:picChg>
      </pc:sldChg>
    </pc:docChg>
  </pc:docChgLst>
  <pc:docChgLst>
    <pc:chgData name="Mr B Southall" userId="S::bsouthall1@hurst-green.dudley.sch.uk::36e5c403-bac1-44f1-b1eb-6da47b38b22c" providerId="AD" clId="Web-{4014790B-64E3-C9BA-CC6C-20FEAA8431FC}"/>
    <pc:docChg chg="addSld modSld sldOrd">
      <pc:chgData name="Mr B Southall" userId="S::bsouthall1@hurst-green.dudley.sch.uk::36e5c403-bac1-44f1-b1eb-6da47b38b22c" providerId="AD" clId="Web-{4014790B-64E3-C9BA-CC6C-20FEAA8431FC}" dt="2025-09-11T10:26:19.813" v="31" actId="20577"/>
      <pc:docMkLst>
        <pc:docMk/>
      </pc:docMkLst>
      <pc:sldChg chg="addSp delSp modSp mod setClrOvrMap">
        <pc:chgData name="Mr B Southall" userId="S::bsouthall1@hurst-green.dudley.sch.uk::36e5c403-bac1-44f1-b1eb-6da47b38b22c" providerId="AD" clId="Web-{4014790B-64E3-C9BA-CC6C-20FEAA8431FC}" dt="2025-09-11T10:24:45.574" v="7"/>
        <pc:sldMkLst>
          <pc:docMk/>
          <pc:sldMk cId="3468756417" sldId="256"/>
        </pc:sldMkLst>
      </pc:sldChg>
      <pc:sldChg chg="delSp modSp">
        <pc:chgData name="Mr B Southall" userId="S::bsouthall1@hurst-green.dudley.sch.uk::36e5c403-bac1-44f1-b1eb-6da47b38b22c" providerId="AD" clId="Web-{4014790B-64E3-C9BA-CC6C-20FEAA8431FC}" dt="2025-09-11T10:25:44.655" v="24" actId="20577"/>
        <pc:sldMkLst>
          <pc:docMk/>
          <pc:sldMk cId="422323722" sldId="266"/>
        </pc:sldMkLst>
        <pc:spChg chg="mod">
          <ac:chgData name="Mr B Southall" userId="S::bsouthall1@hurst-green.dudley.sch.uk::36e5c403-bac1-44f1-b1eb-6da47b38b22c" providerId="AD" clId="Web-{4014790B-64E3-C9BA-CC6C-20FEAA8431FC}" dt="2025-09-11T10:25:44.655" v="24" actId="20577"/>
          <ac:spMkLst>
            <pc:docMk/>
            <pc:sldMk cId="422323722" sldId="266"/>
            <ac:spMk id="3" creationId="{00000000-0000-0000-0000-000000000000}"/>
          </ac:spMkLst>
        </pc:spChg>
      </pc:sldChg>
      <pc:sldChg chg="modSp add ord replId">
        <pc:chgData name="Mr B Southall" userId="S::bsouthall1@hurst-green.dudley.sch.uk::36e5c403-bac1-44f1-b1eb-6da47b38b22c" providerId="AD" clId="Web-{4014790B-64E3-C9BA-CC6C-20FEAA8431FC}" dt="2025-09-11T10:26:19.813" v="31" actId="20577"/>
        <pc:sldMkLst>
          <pc:docMk/>
          <pc:sldMk cId="1175203258" sldId="292"/>
        </pc:sldMkLst>
        <pc:spChg chg="mod">
          <ac:chgData name="Mr B Southall" userId="S::bsouthall1@hurst-green.dudley.sch.uk::36e5c403-bac1-44f1-b1eb-6da47b38b22c" providerId="AD" clId="Web-{4014790B-64E3-C9BA-CC6C-20FEAA8431FC}" dt="2025-09-11T10:26:19.813" v="31" actId="20577"/>
          <ac:spMkLst>
            <pc:docMk/>
            <pc:sldMk cId="1175203258" sldId="292"/>
            <ac:spMk id="2" creationId="{9F080CEE-5099-FD32-FF76-9D98171BF81D}"/>
          </ac:spMkLst>
        </pc:spChg>
      </pc:sldChg>
    </pc:docChg>
  </pc:docChgLst>
  <pc:docChgLst>
    <pc:chgData name="Mr A Sagar" userId="S::jsagar@hurst-green.dudley.sch.uk::2f609b3e-5a4e-442f-8ab8-297f867e6348" providerId="AD" clId="Web-{E0EEFA67-AD84-6846-4966-44C20867B32C}"/>
    <pc:docChg chg="delSld">
      <pc:chgData name="Mr A Sagar" userId="S::jsagar@hurst-green.dudley.sch.uk::2f609b3e-5a4e-442f-8ab8-297f867e6348" providerId="AD" clId="Web-{E0EEFA67-AD84-6846-4966-44C20867B32C}" dt="2025-09-17T06:57:24.420" v="0"/>
      <pc:docMkLst>
        <pc:docMk/>
      </pc:docMkLst>
      <pc:sldChg chg="del">
        <pc:chgData name="Mr A Sagar" userId="S::jsagar@hurst-green.dudley.sch.uk::2f609b3e-5a4e-442f-8ab8-297f867e6348" providerId="AD" clId="Web-{E0EEFA67-AD84-6846-4966-44C20867B32C}" dt="2025-09-17T06:57:24.420" v="0"/>
        <pc:sldMkLst>
          <pc:docMk/>
          <pc:sldMk cId="3468756417" sldId="256"/>
        </pc:sldMkLst>
      </pc:sldChg>
    </pc:docChg>
  </pc:docChgLst>
  <pc:docChgLst>
    <pc:chgData name="Mr B Southall" userId="S::bsouthall1@hurst-green.dudley.sch.uk::36e5c403-bac1-44f1-b1eb-6da47b38b22c" providerId="AD" clId="Web-{2E64C6A4-9C61-4B72-3012-59B55422A967}"/>
    <pc:docChg chg="addSld delSld modSld sldOrd">
      <pc:chgData name="Mr B Southall" userId="S::bsouthall1@hurst-green.dudley.sch.uk::36e5c403-bac1-44f1-b1eb-6da47b38b22c" providerId="AD" clId="Web-{2E64C6A4-9C61-4B72-3012-59B55422A967}" dt="2025-09-11T10:50:33.118" v="89"/>
      <pc:docMkLst>
        <pc:docMk/>
      </pc:docMkLst>
      <pc:sldChg chg="modSp">
        <pc:chgData name="Mr B Southall" userId="S::bsouthall1@hurst-green.dudley.sch.uk::36e5c403-bac1-44f1-b1eb-6da47b38b22c" providerId="AD" clId="Web-{2E64C6A4-9C61-4B72-3012-59B55422A967}" dt="2025-09-11T10:43:09.262" v="33" actId="20577"/>
        <pc:sldMkLst>
          <pc:docMk/>
          <pc:sldMk cId="1068634241" sldId="258"/>
        </pc:sldMkLst>
        <pc:spChg chg="mod">
          <ac:chgData name="Mr B Southall" userId="S::bsouthall1@hurst-green.dudley.sch.uk::36e5c403-bac1-44f1-b1eb-6da47b38b22c" providerId="AD" clId="Web-{2E64C6A4-9C61-4B72-3012-59B55422A967}" dt="2025-09-11T10:43:09.262" v="33" actId="20577"/>
          <ac:spMkLst>
            <pc:docMk/>
            <pc:sldMk cId="1068634241" sldId="258"/>
            <ac:spMk id="5" creationId="{9C3A4BE3-2A17-4D38-9AAD-5D51090B68BD}"/>
          </ac:spMkLst>
        </pc:spChg>
      </pc:sldChg>
      <pc:sldChg chg="modSp">
        <pc:chgData name="Mr B Southall" userId="S::bsouthall1@hurst-green.dudley.sch.uk::36e5c403-bac1-44f1-b1eb-6da47b38b22c" providerId="AD" clId="Web-{2E64C6A4-9C61-4B72-3012-59B55422A967}" dt="2025-09-11T10:49:21.617" v="74" actId="14100"/>
        <pc:sldMkLst>
          <pc:docMk/>
          <pc:sldMk cId="422323722" sldId="266"/>
        </pc:sldMkLst>
        <pc:spChg chg="mod">
          <ac:chgData name="Mr B Southall" userId="S::bsouthall1@hurst-green.dudley.sch.uk::36e5c403-bac1-44f1-b1eb-6da47b38b22c" providerId="AD" clId="Web-{2E64C6A4-9C61-4B72-3012-59B55422A967}" dt="2025-09-11T10:49:21.617" v="74" actId="14100"/>
          <ac:spMkLst>
            <pc:docMk/>
            <pc:sldMk cId="422323722" sldId="266"/>
            <ac:spMk id="3" creationId="{00000000-0000-0000-0000-000000000000}"/>
          </ac:spMkLst>
        </pc:spChg>
      </pc:sldChg>
      <pc:sldChg chg="modSp del">
        <pc:chgData name="Mr B Southall" userId="S::bsouthall1@hurst-green.dudley.sch.uk::36e5c403-bac1-44f1-b1eb-6da47b38b22c" providerId="AD" clId="Web-{2E64C6A4-9C61-4B72-3012-59B55422A967}" dt="2025-09-11T10:48:36.866" v="48"/>
        <pc:sldMkLst>
          <pc:docMk/>
          <pc:sldMk cId="992248753" sldId="269"/>
        </pc:sldMkLst>
      </pc:sldChg>
      <pc:sldChg chg="del">
        <pc:chgData name="Mr B Southall" userId="S::bsouthall1@hurst-green.dudley.sch.uk::36e5c403-bac1-44f1-b1eb-6da47b38b22c" providerId="AD" clId="Web-{2E64C6A4-9C61-4B72-3012-59B55422A967}" dt="2025-09-11T10:49:54.259" v="75"/>
        <pc:sldMkLst>
          <pc:docMk/>
          <pc:sldMk cId="204762573" sldId="286"/>
        </pc:sldMkLst>
      </pc:sldChg>
      <pc:sldChg chg="modSp del">
        <pc:chgData name="Mr B Southall" userId="S::bsouthall1@hurst-green.dudley.sch.uk::36e5c403-bac1-44f1-b1eb-6da47b38b22c" providerId="AD" clId="Web-{2E64C6A4-9C61-4B72-3012-59B55422A967}" dt="2025-09-11T10:50:19.353" v="84"/>
        <pc:sldMkLst>
          <pc:docMk/>
          <pc:sldMk cId="2775411669" sldId="288"/>
        </pc:sldMkLst>
      </pc:sldChg>
      <pc:sldChg chg="modSp">
        <pc:chgData name="Mr B Southall" userId="S::bsouthall1@hurst-green.dudley.sch.uk::36e5c403-bac1-44f1-b1eb-6da47b38b22c" providerId="AD" clId="Web-{2E64C6A4-9C61-4B72-3012-59B55422A967}" dt="2025-09-11T10:50:04.524" v="78" actId="20577"/>
        <pc:sldMkLst>
          <pc:docMk/>
          <pc:sldMk cId="1175203258" sldId="292"/>
        </pc:sldMkLst>
      </pc:sldChg>
      <pc:sldChg chg="addSp delSp modSp mod setBg">
        <pc:chgData name="Mr B Southall" userId="S::bsouthall1@hurst-green.dudley.sch.uk::36e5c403-bac1-44f1-b1eb-6da47b38b22c" providerId="AD" clId="Web-{2E64C6A4-9C61-4B72-3012-59B55422A967}" dt="2025-09-11T10:42:08.243" v="25" actId="1076"/>
        <pc:sldMkLst>
          <pc:docMk/>
          <pc:sldMk cId="4223486883" sldId="293"/>
        </pc:sldMkLst>
        <pc:picChg chg="add mod ord">
          <ac:chgData name="Mr B Southall" userId="S::bsouthall1@hurst-green.dudley.sch.uk::36e5c403-bac1-44f1-b1eb-6da47b38b22c" providerId="AD" clId="Web-{2E64C6A4-9C61-4B72-3012-59B55422A967}" dt="2025-09-11T10:42:06.337" v="24" actId="14100"/>
          <ac:picMkLst>
            <pc:docMk/>
            <pc:sldMk cId="4223486883" sldId="293"/>
            <ac:picMk id="8" creationId="{7D20ADFD-1199-25B7-655B-B2C80D1CD2DF}"/>
          </ac:picMkLst>
        </pc:picChg>
        <pc:picChg chg="add mod">
          <ac:chgData name="Mr B Southall" userId="S::bsouthall1@hurst-green.dudley.sch.uk::36e5c403-bac1-44f1-b1eb-6da47b38b22c" providerId="AD" clId="Web-{2E64C6A4-9C61-4B72-3012-59B55422A967}" dt="2025-09-11T10:42:08.243" v="25" actId="1076"/>
          <ac:picMkLst>
            <pc:docMk/>
            <pc:sldMk cId="4223486883" sldId="293"/>
            <ac:picMk id="9" creationId="{A33545B8-65A2-D4C8-E350-6192B5BAABFD}"/>
          </ac:picMkLst>
        </pc:picChg>
      </pc:sldChg>
      <pc:sldChg chg="addSp delSp modSp add replId">
        <pc:chgData name="Mr B Southall" userId="S::bsouthall1@hurst-green.dudley.sch.uk::36e5c403-bac1-44f1-b1eb-6da47b38b22c" providerId="AD" clId="Web-{2E64C6A4-9C61-4B72-3012-59B55422A967}" dt="2025-09-11T10:48:17.835" v="44" actId="1076"/>
        <pc:sldMkLst>
          <pc:docMk/>
          <pc:sldMk cId="1710258928" sldId="294"/>
        </pc:sldMkLst>
        <pc:picChg chg="add mod">
          <ac:chgData name="Mr B Southall" userId="S::bsouthall1@hurst-green.dudley.sch.uk::36e5c403-bac1-44f1-b1eb-6da47b38b22c" providerId="AD" clId="Web-{2E64C6A4-9C61-4B72-3012-59B55422A967}" dt="2025-09-11T10:48:17.835" v="44" actId="1076"/>
          <ac:picMkLst>
            <pc:docMk/>
            <pc:sldMk cId="1710258928" sldId="294"/>
            <ac:picMk id="2" creationId="{7F7F4A38-2B15-09F8-5B9C-B87F7F0E75FA}"/>
          </ac:picMkLst>
        </pc:picChg>
      </pc:sldChg>
      <pc:sldChg chg="addSp delSp modSp add ord replId">
        <pc:chgData name="Mr B Southall" userId="S::bsouthall1@hurst-green.dudley.sch.uk::36e5c403-bac1-44f1-b1eb-6da47b38b22c" providerId="AD" clId="Web-{2E64C6A4-9C61-4B72-3012-59B55422A967}" dt="2025-09-11T10:48:24.241" v="45"/>
        <pc:sldMkLst>
          <pc:docMk/>
          <pc:sldMk cId="2822283602" sldId="295"/>
        </pc:sldMkLst>
        <pc:picChg chg="add mod">
          <ac:chgData name="Mr B Southall" userId="S::bsouthall1@hurst-green.dudley.sch.uk::36e5c403-bac1-44f1-b1eb-6da47b38b22c" providerId="AD" clId="Web-{2E64C6A4-9C61-4B72-3012-59B55422A967}" dt="2025-09-11T10:48:15.679" v="43" actId="1076"/>
          <ac:picMkLst>
            <pc:docMk/>
            <pc:sldMk cId="2822283602" sldId="295"/>
            <ac:picMk id="3" creationId="{FDB453C4-813F-B26A-B633-0A0836769F18}"/>
          </ac:picMkLst>
        </pc:picChg>
      </pc:sldChg>
      <pc:sldChg chg="delSp modSp add replId">
        <pc:chgData name="Mr B Southall" userId="S::bsouthall1@hurst-green.dudley.sch.uk::36e5c403-bac1-44f1-b1eb-6da47b38b22c" providerId="AD" clId="Web-{2E64C6A4-9C61-4B72-3012-59B55422A967}" dt="2025-09-11T10:50:29.728" v="88"/>
        <pc:sldMkLst>
          <pc:docMk/>
          <pc:sldMk cId="3038104972" sldId="296"/>
        </pc:sldMkLst>
        <pc:spChg chg="mod">
          <ac:chgData name="Mr B Southall" userId="S::bsouthall1@hurst-green.dudley.sch.uk::36e5c403-bac1-44f1-b1eb-6da47b38b22c" providerId="AD" clId="Web-{2E64C6A4-9C61-4B72-3012-59B55422A967}" dt="2025-09-11T10:50:26.806" v="87" actId="20577"/>
          <ac:spMkLst>
            <pc:docMk/>
            <pc:sldMk cId="3038104972" sldId="296"/>
            <ac:spMk id="2" creationId="{CB4DC466-177F-5FEF-11B8-85EBF3A99D0F}"/>
          </ac:spMkLst>
        </pc:spChg>
      </pc:sldChg>
      <pc:sldChg chg="add replId">
        <pc:chgData name="Mr B Southall" userId="S::bsouthall1@hurst-green.dudley.sch.uk::36e5c403-bac1-44f1-b1eb-6da47b38b22c" providerId="AD" clId="Web-{2E64C6A4-9C61-4B72-3012-59B55422A967}" dt="2025-09-11T10:50:33.118" v="89"/>
        <pc:sldMkLst>
          <pc:docMk/>
          <pc:sldMk cId="2286496068" sldId="29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3C0C0-4DF8-4731-BD76-3D8B36CE07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45B737-2F2A-4A12-A28D-E75B8A392D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6F22DF-9C41-4AA5-8A9B-FE4D06FAA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0CF11-7509-47BD-B964-857075FB2A5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B969D3-A6A3-446D-ADAA-25DC0E35F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8F4DB2-CE5C-4C96-955D-E97CB9309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75DA9-71B4-405A-BD60-0501D0FB9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344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0FFDD-CB4D-44DA-AB0D-3B57BDE1A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B52284-0E8C-4C83-8E5B-00DF9EE460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586E7D-8A1E-4B6A-87AC-B859935B3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0CF11-7509-47BD-B964-857075FB2A5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00F6CE-7B85-41E4-B858-A90E8649B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59AA68-3288-4C8A-818E-0E39035BD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75DA9-71B4-405A-BD60-0501D0FB9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4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4FEB3-601D-44F6-A223-9C3C215F1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CDAD90-D41C-4590-94F3-FD04A7EA7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088A83-749B-4F4A-ACC0-E59145C43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0CF11-7509-47BD-B964-857075FB2A5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52614-D441-439B-8998-B73BAC4D5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B25272-49C1-433C-ACD7-F841F795E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75DA9-71B4-405A-BD60-0501D0FB9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60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E1689-429D-4A0B-9B0E-468001205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3D58F0-F387-4071-A38C-7903366709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FFE161-FCFD-4B53-A8A3-98749D7ABB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755EE0-6D2F-4C97-B8B8-55F158496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0CF11-7509-47BD-B964-857075FB2A5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AECB6C-A76C-49DD-8C4A-3D11CFF1D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04DB50-E626-4849-AB46-B936522CE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75DA9-71B4-405A-BD60-0501D0FB9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760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3C8CA-895E-4B21-9786-607DBE5E5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FC2950-086C-4108-9484-287A29A46E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924627-533A-4047-B4EE-B0BEAD4620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77F0FD-BDAA-4A3C-AB70-D85CB86593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961E57-60A8-4D09-AF87-72379B1B6C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9A717E-614B-4FA6-B3EE-5EB3539B1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0CF11-7509-47BD-B964-857075FB2A5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F9E990-A4AE-4EDD-A37B-4B2A3F606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1F0254-F368-4A68-A31E-AD0A936B3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75DA9-71B4-405A-BD60-0501D0FB9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209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50BB9-E01F-4E15-B85E-57ABF5180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B62C3B-7041-46F3-B073-368D55BB2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0CF11-7509-47BD-B964-857075FB2A5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B46A63-DC86-4491-86E1-90E62D100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229451-262A-4955-9C45-9DC52BEE2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75DA9-71B4-405A-BD60-0501D0FB9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893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EFAC00-2698-4E60-A44B-D8304EAF4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0CF11-7509-47BD-B964-857075FB2A5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46B290-75C7-4F82-AE03-F58263D67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07C113-F164-4A4A-8C67-15E9F46D6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75DA9-71B4-405A-BD60-0501D0FB9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555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CD12B-BD5F-4367-83D6-E1C2B295A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33933E-6E06-49CE-93E1-59634FDA3B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23DA08-5410-40BC-A94D-ED09E1734D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6A89DD-E572-4886-83E2-928A86D42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0CF11-7509-47BD-B964-857075FB2A5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FB5B98-9F12-4664-A768-192417E7D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73B9D5-E4FE-4EEB-872E-791D95137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75DA9-71B4-405A-BD60-0501D0FB9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145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2DBB9-1389-4642-854A-8C5D6378E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B62EA6-7816-4400-B1EB-C5F79C163A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B7A39F-2FC2-448A-80E6-13CFAC744C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BA8A3F-0DA6-485C-9EC3-03FA0030F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0CF11-7509-47BD-B964-857075FB2A5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13C7A7-8EAA-4FAE-AFD8-492C81A4C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022AD6-3D03-4599-BC85-33D5E3C4E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75DA9-71B4-405A-BD60-0501D0FB9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57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1E34C-4BBB-454D-A2BE-A4FF789C1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7368D3-C5D9-4CAE-811C-EE952236CF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DB11FB-D4F7-4974-B45B-400501D5A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0CF11-7509-47BD-B964-857075FB2A5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07FAAE-A4C3-45A1-8450-84A0D71A6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6CFFF-C79F-427C-8441-594E2CCB9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75DA9-71B4-405A-BD60-0501D0FB9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034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2A26F2-2333-4041-B44E-CA5EC106F4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B7F4B6-6F18-4509-AAD7-1E78CE15B3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2F2106-0ACB-450F-8051-6D05256D2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0CF11-7509-47BD-B964-857075FB2A5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610D12-F9E0-4926-ABCC-78C3A551B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DC8FBD-44EB-4DCC-B084-954F457C4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75DA9-71B4-405A-BD60-0501D0FB9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004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7C36-4B89-477A-8C72-1A04F4F64D4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66A69-39B6-4DBB-A2C9-1998A03CE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525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7C36-4B89-477A-8C72-1A04F4F64D4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66A69-39B6-4DBB-A2C9-1998A03CE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0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7C36-4B89-477A-8C72-1A04F4F64D4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66A69-39B6-4DBB-A2C9-1998A03CE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372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7C36-4B89-477A-8C72-1A04F4F64D4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66A69-39B6-4DBB-A2C9-1998A03CE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361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7C36-4B89-477A-8C72-1A04F4F64D4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66A69-39B6-4DBB-A2C9-1998A03CE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460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7C36-4B89-477A-8C72-1A04F4F64D4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66A69-39B6-4DBB-A2C9-1998A03CE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239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7C36-4B89-477A-8C72-1A04F4F64D4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66A69-39B6-4DBB-A2C9-1998A03CE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859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7C36-4B89-477A-8C72-1A04F4F64D4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66A69-39B6-4DBB-A2C9-1998A03CE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100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7C36-4B89-477A-8C72-1A04F4F64D4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66A69-39B6-4DBB-A2C9-1998A03CE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56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7C36-4B89-477A-8C72-1A04F4F64D4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66A69-39B6-4DBB-A2C9-1998A03CE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974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7C36-4B89-477A-8C72-1A04F4F64D4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66A69-39B6-4DBB-A2C9-1998A03CE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965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507126-DD3E-4A9C-95AE-334DC08ED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514BB7-AED4-43C5-8411-8AD99EB166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623069-0761-426E-B4C1-72E0B20F31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00CF11-7509-47BD-B964-857075FB2A5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DE141-ACFF-469D-B7EA-62D9151139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4231E8-6430-43CC-8D9B-5CBECFD248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75DA9-71B4-405A-BD60-0501D0FB9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354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F7C36-4B89-477A-8C72-1A04F4F64D4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66A69-39B6-4DBB-A2C9-1998A03CE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496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u="sng">
                <a:latin typeface="Kinetic Letters" panose="02000000000000000000" pitchFamily="50" charset="0"/>
              </a:rPr>
              <a:t>Year 6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345" y="1716962"/>
            <a:ext cx="11548241" cy="437761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5400" dirty="0">
                <a:latin typeface="Kinetic Letters"/>
              </a:rPr>
              <a:t>Poplar Class:	Mr Sagar </a:t>
            </a:r>
            <a:endParaRPr lang="en-GB" sz="5400" dirty="0">
              <a:latin typeface="Kinetic Letters" panose="02000000000000000000" pitchFamily="50" charset="0"/>
            </a:endParaRPr>
          </a:p>
          <a:p>
            <a:r>
              <a:rPr lang="en-GB" sz="5400" dirty="0">
                <a:latin typeface="Kinetic Letters"/>
              </a:rPr>
              <a:t>Pine Class:	Mr Southall                  </a:t>
            </a:r>
          </a:p>
          <a:p>
            <a:r>
              <a:rPr lang="en-GB" sz="5400" dirty="0">
                <a:latin typeface="Kinetic Letters"/>
              </a:rPr>
              <a:t>Teaching Assistants – Mrs Rees</a:t>
            </a:r>
          </a:p>
          <a:p>
            <a:r>
              <a:rPr lang="en-GB" sz="5400" dirty="0">
                <a:latin typeface="Kinetic Letters"/>
              </a:rPr>
              <a:t>Thursday PPA cover- Mr Tinsley and Miss McBride</a:t>
            </a:r>
          </a:p>
        </p:txBody>
      </p:sp>
    </p:spTree>
    <p:extLst>
      <p:ext uri="{BB962C8B-B14F-4D97-AF65-F5344CB8AC3E}">
        <p14:creationId xmlns:p14="http://schemas.microsoft.com/office/powerpoint/2010/main" val="42232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B2E340-732B-74CE-EEE9-4D6735511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D20ADFD-1199-25B7-655B-B2C80D1CD2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8" y="-292"/>
            <a:ext cx="5015967" cy="6832307"/>
          </a:xfrm>
          <a:prstGeom prst="rect">
            <a:avLst/>
          </a:prstGeom>
        </p:spPr>
      </p:pic>
      <p:pic>
        <p:nvPicPr>
          <p:cNvPr id="9" name="Picture 8" descr="A poster with cartoon characters&#10;&#10;AI-generated content may be incorrect.">
            <a:extLst>
              <a:ext uri="{FF2B5EF4-FFF2-40B4-BE49-F238E27FC236}">
                <a16:creationId xmlns:a16="http://schemas.microsoft.com/office/drawing/2014/main" id="{A33545B8-65A2-D4C8-E350-6192B5BAAB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8630" y="25985"/>
            <a:ext cx="5261928" cy="6832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486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0D41F8-0278-E90E-27C5-D28B1A8E6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points and bonus points&#10;&#10;AI-generated content may be incorrect.">
            <a:extLst>
              <a:ext uri="{FF2B5EF4-FFF2-40B4-BE49-F238E27FC236}">
                <a16:creationId xmlns:a16="http://schemas.microsoft.com/office/drawing/2014/main" id="{FDB453C4-813F-B26A-B633-0A0836769F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410" y="198711"/>
            <a:ext cx="9087178" cy="6460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28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A78283-395C-171D-E87A-AE48EF585F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7F4A38-2B15-09F8-5B9C-B87F7F0E75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1836" y="171286"/>
            <a:ext cx="9368330" cy="651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258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ACBA410-1FE2-4964-B228-9396DFA8C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1700" y="-2381"/>
            <a:ext cx="7264400" cy="931863"/>
          </a:xfrm>
        </p:spPr>
        <p:txBody>
          <a:bodyPr>
            <a:normAutofit/>
          </a:bodyPr>
          <a:lstStyle/>
          <a:p>
            <a:pPr algn="ctr"/>
            <a:r>
              <a:rPr lang="en-US" sz="4800" b="1" u="sng">
                <a:latin typeface="Kinetic Letters" panose="02000000000000000000" pitchFamily="50" charset="0"/>
                <a:cs typeface="Segoe UI"/>
              </a:rPr>
              <a:t>Building an Attendance Culture</a:t>
            </a:r>
            <a:endParaRPr lang="en-GB" sz="4800" b="1" u="sng">
              <a:latin typeface="Kinetic Letters" panose="02000000000000000000" pitchFamily="50" charset="0"/>
              <a:cs typeface="Segoe UI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C3A4BE3-2A17-4D38-9AAD-5D51090B68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700" y="827437"/>
            <a:ext cx="11925300" cy="566702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4800">
                <a:latin typeface="Kinetic Letters"/>
                <a:cs typeface="Segoe UI"/>
              </a:rPr>
              <a:t>Our new approach to attendance is rooted in an inclusive attendance model designed to ensure that everyone - our staff, families, and children - fully understands their individual roles and collective responsibilities in supporting school attendance, active engagement in learning, and addressing potential barriers</a:t>
            </a:r>
            <a:endParaRPr lang="en-US" sz="4800">
              <a:latin typeface="Kinetic Letters"/>
            </a:endParaRPr>
          </a:p>
          <a:p>
            <a:r>
              <a:rPr lang="en-US" sz="4800">
                <a:latin typeface="Kinetic Letters"/>
                <a:cs typeface="Segoe UI"/>
              </a:rPr>
              <a:t>W</a:t>
            </a:r>
            <a:r>
              <a:rPr lang="en-GB" sz="4800">
                <a:latin typeface="Kinetic Letters"/>
                <a:cs typeface="Segoe UI"/>
              </a:rPr>
              <a:t>e will be reporting attendance in terms of days missed, rather than a percentage, to make communications easier to understand.</a:t>
            </a:r>
          </a:p>
          <a:p>
            <a:pPr marL="0" indent="0">
              <a:buNone/>
            </a:pPr>
            <a:endParaRPr lang="en-GB" sz="3600">
              <a:latin typeface="Kinetic Letters" panose="02000000000000000000" pitchFamily="50" charset="0"/>
              <a:cs typeface="Segoe UI"/>
            </a:endParaRP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634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0208" y="1752765"/>
            <a:ext cx="11981792" cy="4601309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l">
              <a:spcBef>
                <a:spcPts val="1000"/>
              </a:spcBef>
            </a:pPr>
            <a:r>
              <a:rPr lang="en-GB">
                <a:latin typeface="Kinetic Letters" panose="02000000000000000000" pitchFamily="50" charset="0"/>
                <a:cs typeface="Segoe UI"/>
              </a:rPr>
              <a:t>Read regularly (at least 3 times a week)</a:t>
            </a:r>
            <a:br>
              <a:rPr lang="en-GB">
                <a:latin typeface="Kinetic Letters" panose="02000000000000000000" pitchFamily="50" charset="0"/>
                <a:cs typeface="Segoe UI"/>
              </a:rPr>
            </a:br>
            <a:br>
              <a:rPr lang="en-GB">
                <a:latin typeface="Kinetic Letters" panose="02000000000000000000" pitchFamily="50" charset="0"/>
              </a:rPr>
            </a:br>
            <a:r>
              <a:rPr lang="en-GB">
                <a:latin typeface="Kinetic Letters" panose="02000000000000000000" pitchFamily="50" charset="0"/>
                <a:cs typeface="Segoe UI"/>
              </a:rPr>
              <a:t>Multiplication practise</a:t>
            </a:r>
            <a:br>
              <a:rPr lang="en-GB">
                <a:latin typeface="Kinetic Letters" panose="02000000000000000000" pitchFamily="50" charset="0"/>
                <a:cs typeface="Segoe UI"/>
              </a:rPr>
            </a:br>
            <a:br>
              <a:rPr lang="en-GB">
                <a:latin typeface="Kinetic Letters" panose="02000000000000000000" pitchFamily="50" charset="0"/>
                <a:cs typeface="Segoe UI"/>
              </a:rPr>
            </a:br>
            <a:r>
              <a:rPr lang="en-GB">
                <a:latin typeface="Kinetic Letters" panose="02000000000000000000" pitchFamily="50" charset="0"/>
                <a:cs typeface="Segoe UI"/>
              </a:rPr>
              <a:t>SATs</a:t>
            </a:r>
            <a:br>
              <a:rPr lang="en-GB" sz="3200">
                <a:latin typeface="Kinetic Letters" panose="02000000000000000000" pitchFamily="50" charset="0"/>
                <a:cs typeface="Segoe UI"/>
              </a:rPr>
            </a:br>
            <a:br>
              <a:rPr lang="en-GB" sz="3200">
                <a:latin typeface="Kinetic Letters" panose="02000000000000000000" pitchFamily="50" charset="0"/>
                <a:cs typeface="Segoe UI"/>
              </a:rPr>
            </a:br>
            <a:endParaRPr lang="en-US" sz="3200">
              <a:latin typeface="Kinetic Letters" panose="02000000000000000000" pitchFamily="50" charset="0"/>
              <a:cs typeface="Segoe U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4EB02E-6574-0B60-89A2-5A4D36180BE9}"/>
              </a:ext>
            </a:extLst>
          </p:cNvPr>
          <p:cNvSpPr txBox="1"/>
          <p:nvPr/>
        </p:nvSpPr>
        <p:spPr>
          <a:xfrm>
            <a:off x="2789621" y="5693"/>
            <a:ext cx="6632027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6600" b="1" u="sng">
                <a:latin typeface="Kinetic Letters" panose="02000000000000000000" pitchFamily="50" charset="0"/>
                <a:cs typeface="Segoe UI"/>
              </a:rPr>
              <a:t>Home Learning</a:t>
            </a:r>
            <a:endParaRPr lang="en-US" sz="7200" b="1">
              <a:latin typeface="Kinetic Letters" panose="02000000000000000000" pitchFamily="50" charset="0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531" y="11287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u="sng">
                <a:latin typeface="Kinetic Letters" panose="02000000000000000000" pitchFamily="50" charset="0"/>
              </a:rPr>
              <a:t>Home learning - apps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38440"/>
            <a:ext cx="11871435" cy="42932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b="1">
                <a:latin typeface="Kinetic Letters" panose="02000000000000000000" pitchFamily="50" charset="0"/>
              </a:rPr>
              <a:t>Children have access to the following apps:</a:t>
            </a:r>
          </a:p>
          <a:p>
            <a:pPr>
              <a:buFontTx/>
              <a:buChar char="-"/>
            </a:pPr>
            <a:r>
              <a:rPr lang="en-GB" sz="3600">
                <a:solidFill>
                  <a:srgbClr val="FF0000"/>
                </a:solidFill>
                <a:latin typeface="Kinetic Letters" panose="02000000000000000000" pitchFamily="50" charset="0"/>
              </a:rPr>
              <a:t>TTRS</a:t>
            </a:r>
            <a:r>
              <a:rPr lang="en-GB" sz="3600">
                <a:latin typeface="Kinetic Letters" panose="02000000000000000000" pitchFamily="50" charset="0"/>
              </a:rPr>
              <a:t> (times table practise – children need instant recall of these for all aspects of Maths).</a:t>
            </a:r>
          </a:p>
          <a:p>
            <a:pPr>
              <a:buFontTx/>
              <a:buChar char="-"/>
            </a:pPr>
            <a:endParaRPr lang="en-GB" sz="3600">
              <a:latin typeface="Kinetic Letters" panose="02000000000000000000" pitchFamily="50" charset="0"/>
            </a:endParaRPr>
          </a:p>
          <a:p>
            <a:pPr>
              <a:buFontTx/>
              <a:buChar char="-"/>
            </a:pPr>
            <a:r>
              <a:rPr lang="en-GB" sz="3600">
                <a:solidFill>
                  <a:srgbClr val="FF0000"/>
                </a:solidFill>
                <a:latin typeface="Kinetic Letters" panose="02000000000000000000" pitchFamily="50" charset="0"/>
              </a:rPr>
              <a:t>SPAG.com </a:t>
            </a:r>
            <a:r>
              <a:rPr lang="en-GB" sz="3600">
                <a:latin typeface="Kinetic Letters" panose="02000000000000000000" pitchFamily="50" charset="0"/>
              </a:rPr>
              <a:t>(online SPAG test practise – this will be utilised more after January, with teachers setting regular practise tests).</a:t>
            </a:r>
          </a:p>
          <a:p>
            <a:pPr>
              <a:buFontTx/>
              <a:buChar char="-"/>
            </a:pPr>
            <a:endParaRPr lang="en-GB" sz="3600">
              <a:latin typeface="Kinetic Letters" panose="02000000000000000000" pitchFamily="50" charset="0"/>
            </a:endParaRPr>
          </a:p>
          <a:p>
            <a:pPr>
              <a:buFontTx/>
              <a:buChar char="-"/>
            </a:pPr>
            <a:r>
              <a:rPr lang="en-GB" sz="3600">
                <a:solidFill>
                  <a:srgbClr val="FF0000"/>
                </a:solidFill>
                <a:latin typeface="Kinetic Letters" panose="02000000000000000000" pitchFamily="50" charset="0"/>
              </a:rPr>
              <a:t>Maths.co.uk </a:t>
            </a:r>
            <a:r>
              <a:rPr lang="en-GB" sz="3600">
                <a:latin typeface="Kinetic Letters" panose="02000000000000000000" pitchFamily="50" charset="0"/>
              </a:rPr>
              <a:t>(similar to SPAG – again to be utilised in the run up to SATs).</a:t>
            </a:r>
          </a:p>
        </p:txBody>
      </p:sp>
    </p:spTree>
    <p:extLst>
      <p:ext uri="{BB962C8B-B14F-4D97-AF65-F5344CB8AC3E}">
        <p14:creationId xmlns:p14="http://schemas.microsoft.com/office/powerpoint/2010/main" val="335695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u="sng">
                <a:latin typeface="Kinetic Letters" panose="02000000000000000000" pitchFamily="50" charset="0"/>
              </a:rPr>
              <a:t>Classroom Admin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5814" y="1520456"/>
            <a:ext cx="11087986" cy="4826628"/>
          </a:xfrm>
        </p:spPr>
        <p:txBody>
          <a:bodyPr>
            <a:normAutofit/>
          </a:bodyPr>
          <a:lstStyle/>
          <a:p>
            <a:r>
              <a:rPr lang="en-GB" sz="3200">
                <a:latin typeface="Kinetic Letters" panose="02000000000000000000" pitchFamily="50" charset="0"/>
              </a:rPr>
              <a:t>PE days will be on </a:t>
            </a:r>
            <a:r>
              <a:rPr lang="en-GB" sz="3200" b="1">
                <a:latin typeface="Kinetic Letters" panose="02000000000000000000" pitchFamily="50" charset="0"/>
              </a:rPr>
              <a:t>Tuesday and Thursdays</a:t>
            </a:r>
            <a:r>
              <a:rPr lang="en-GB" sz="3200">
                <a:latin typeface="Kinetic Letters" panose="02000000000000000000" pitchFamily="50" charset="0"/>
              </a:rPr>
              <a:t>– children should come to school in their PE kit on these days.</a:t>
            </a:r>
          </a:p>
          <a:p>
            <a:r>
              <a:rPr lang="en-GB" sz="3200">
                <a:latin typeface="Kinetic Letters" panose="02000000000000000000" pitchFamily="50" charset="0"/>
              </a:rPr>
              <a:t>Reading records need to be in school each day – children will use these regularly for: referencing key facts, looking up their usernames/passwords. </a:t>
            </a:r>
          </a:p>
          <a:p>
            <a:r>
              <a:rPr lang="en-GB" sz="3200">
                <a:latin typeface="Kinetic Letters" panose="02000000000000000000" pitchFamily="50" charset="0"/>
              </a:rPr>
              <a:t>Reading books and records should be taken home each night and brought into school each morning. </a:t>
            </a:r>
          </a:p>
          <a:p>
            <a:r>
              <a:rPr lang="en-GB" sz="3200">
                <a:latin typeface="Kinetic Letters" panose="02000000000000000000" pitchFamily="50" charset="0"/>
              </a:rPr>
              <a:t>Water bottle</a:t>
            </a:r>
          </a:p>
          <a:p>
            <a:r>
              <a:rPr lang="en-GB" sz="3200">
                <a:latin typeface="Kinetic Letters" panose="02000000000000000000" pitchFamily="50" charset="0"/>
              </a:rPr>
              <a:t>Snack </a:t>
            </a:r>
          </a:p>
        </p:txBody>
      </p:sp>
    </p:spTree>
    <p:extLst>
      <p:ext uri="{BB962C8B-B14F-4D97-AF65-F5344CB8AC3E}">
        <p14:creationId xmlns:p14="http://schemas.microsoft.com/office/powerpoint/2010/main" val="3030333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5DA9F7-D51F-A0DB-0A1D-2258B99F11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80CEE-5099-FD32-FF76-9D98171BF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287" y="1523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u="sng">
                <a:latin typeface="Kinetic Letters"/>
              </a:rPr>
              <a:t>Uniform</a:t>
            </a:r>
            <a:endParaRPr lang="en-GB" sz="6600" b="1" u="sng">
              <a:latin typeface="Kinetic Letters" panose="02000000000000000000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DF0953-E758-29A6-176D-014F3ABE0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97874"/>
            <a:ext cx="6225074" cy="42241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6C8A55-D542-C2F0-FFB4-4EC1C7FAE5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5074" y="1686565"/>
            <a:ext cx="5791368" cy="4135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203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8DC732-97A1-0220-97AB-AC7C85ABE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78320-8B58-A1CA-E79F-027B8D283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287" y="1523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u="sng">
                <a:latin typeface="Kinetic Letters"/>
              </a:rPr>
              <a:t>Uniform</a:t>
            </a:r>
            <a:endParaRPr lang="en-GB" sz="6600" b="1" u="sng">
              <a:latin typeface="Kinetic Letters" panose="02000000000000000000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285F43-EA52-6C2E-01AC-C8D886FCFD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547" y="2386521"/>
            <a:ext cx="5687503" cy="28607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DDCF45-82E1-FB02-4E1C-B4524C1337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2340" y="2386521"/>
            <a:ext cx="5687504" cy="2890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41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B4409-FC00-528E-0F7F-3700FB817F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58D98-4C86-8FF1-CE82-395B0498E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287" y="1523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u="sng">
                <a:latin typeface="Kinetic Letters"/>
              </a:rPr>
              <a:t>Uniform</a:t>
            </a:r>
            <a:endParaRPr lang="en-GB" sz="6600" b="1" u="sng">
              <a:latin typeface="Kinetic Letters" panose="02000000000000000000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52E583-1EE9-A766-4BAD-DAD35A2C6F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7817" y="1330467"/>
            <a:ext cx="5456366" cy="537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56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FCBA57-1014-57D5-4479-E8978E24F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8B5F9-BC10-9B79-1080-74234683C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287" y="1523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u="sng">
                <a:latin typeface="Kinetic Letters"/>
              </a:rPr>
              <a:t>Jewellery</a:t>
            </a:r>
            <a:endParaRPr lang="en-GB" sz="6600" b="1" u="sng">
              <a:latin typeface="Kinetic Letters" panose="02000000000000000000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657358-556C-8E69-B933-9F9815CA4D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4656" y="1480344"/>
            <a:ext cx="6527644" cy="5160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28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8D6C92-F513-2244-419D-A2456EFE05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873B0-6F4F-00AB-19E9-9E906C0F3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287" y="1523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u="sng">
                <a:latin typeface="Kinetic Letters"/>
              </a:rPr>
              <a:t>Jewellery</a:t>
            </a:r>
            <a:endParaRPr lang="en-GB" sz="6600" b="1" u="sng">
              <a:latin typeface="Kinetic Letters" panose="02000000000000000000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36866C-D9BA-E6EA-390C-717A730828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8031" y="1755132"/>
            <a:ext cx="8670112" cy="3347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244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735C6-858D-331B-C015-DDEE4F0B1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DC466-177F-5FEF-11B8-85EBF3A99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287" y="1523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u="sng">
                <a:latin typeface="Kinetic Letters"/>
              </a:rPr>
              <a:t>SATs</a:t>
            </a:r>
            <a:endParaRPr lang="en-GB" sz="6600" b="1" u="sng">
              <a:latin typeface="Kinetic Letters" panose="02000000000000000000" pitchFamily="50" charset="0"/>
            </a:endParaRP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56103980-1C0A-42FB-A6A8-22E664322B67}"/>
              </a:ext>
            </a:extLst>
          </p:cNvPr>
          <p:cNvSpPr>
            <a:spLocks noGrp="1"/>
          </p:cNvSpPr>
          <p:nvPr/>
        </p:nvSpPr>
        <p:spPr>
          <a:xfrm>
            <a:off x="552007" y="1245738"/>
            <a:ext cx="10515600" cy="4033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"/>
              <a:buChar char="●"/>
              <a:defRPr sz="1600" b="0" i="0" u="none" strike="noStrike" cap="none">
                <a:solidFill>
                  <a:schemeClr val="tx1"/>
                </a:solidFill>
                <a:latin typeface="+mn-lt"/>
                <a:ea typeface="Nunito"/>
                <a:cs typeface="Nunito"/>
                <a:sym typeface="Nuni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○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●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○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■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●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"/>
              <a:buChar char="○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"/>
              <a:buChar char="■"/>
              <a:defRPr sz="14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r>
              <a:rPr lang="en-GB" sz="2400"/>
              <a:t>SATs are the Standardised Assessment Tests that are given to children at the end of Key Stage 2. </a:t>
            </a:r>
          </a:p>
          <a:p>
            <a:r>
              <a:rPr lang="en-GB" sz="2400"/>
              <a:t>The SATs take place over four days, starting on </a:t>
            </a:r>
            <a:r>
              <a:rPr lang="en-GB" sz="2400">
                <a:solidFill>
                  <a:srgbClr val="283593"/>
                </a:solidFill>
              </a:rPr>
              <a:t>Monday 11</a:t>
            </a:r>
            <a:r>
              <a:rPr lang="en-GB" sz="2400" baseline="30000">
                <a:solidFill>
                  <a:srgbClr val="283593"/>
                </a:solidFill>
              </a:rPr>
              <a:t>th</a:t>
            </a:r>
            <a:r>
              <a:rPr lang="en-GB" sz="2400">
                <a:solidFill>
                  <a:srgbClr val="283593"/>
                </a:solidFill>
              </a:rPr>
              <a:t> May </a:t>
            </a:r>
            <a:r>
              <a:rPr lang="en-GB" sz="2400"/>
              <a:t>ending on </a:t>
            </a:r>
            <a:r>
              <a:rPr lang="en-GB" sz="2400">
                <a:solidFill>
                  <a:srgbClr val="283593"/>
                </a:solidFill>
              </a:rPr>
              <a:t>Thursday 14</a:t>
            </a:r>
            <a:r>
              <a:rPr lang="en-GB" sz="2400" baseline="30000">
                <a:solidFill>
                  <a:srgbClr val="283593"/>
                </a:solidFill>
              </a:rPr>
              <a:t>th</a:t>
            </a:r>
            <a:r>
              <a:rPr lang="en-GB" sz="2400">
                <a:solidFill>
                  <a:srgbClr val="283593"/>
                </a:solidFill>
              </a:rPr>
              <a:t> May.</a:t>
            </a:r>
          </a:p>
          <a:p>
            <a:r>
              <a:rPr lang="en-GB" sz="2400"/>
              <a:t>The SATs papers consist of: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GB" sz="2000">
                <a:solidFill>
                  <a:srgbClr val="283593"/>
                </a:solidFill>
                <a:latin typeface="+mn-lt"/>
              </a:rPr>
              <a:t>Grammar, punctuation and spelling (paper 1: GPS) 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GB" sz="2000">
                <a:solidFill>
                  <a:srgbClr val="283593"/>
                </a:solidFill>
                <a:latin typeface="+mn-lt"/>
              </a:rPr>
              <a:t>Grammar, punctuation and spelling (paper 2: Spelling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GB" sz="2000">
                <a:solidFill>
                  <a:srgbClr val="283593"/>
                </a:solidFill>
                <a:latin typeface="+mn-lt"/>
              </a:rPr>
              <a:t>Reading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GB" sz="2000">
                <a:solidFill>
                  <a:srgbClr val="283593"/>
                </a:solidFill>
                <a:latin typeface="+mn-lt"/>
              </a:rPr>
              <a:t>Maths (paper 1: Arithmetic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GB" sz="2000">
                <a:solidFill>
                  <a:srgbClr val="283593"/>
                </a:solidFill>
                <a:latin typeface="+mn-lt"/>
              </a:rPr>
              <a:t>Maths (paper 2: Reasoning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GB" sz="2000">
                <a:solidFill>
                  <a:srgbClr val="283593"/>
                </a:solidFill>
                <a:latin typeface="+mn-lt"/>
              </a:rPr>
              <a:t>Maths (paper 3: Reasoning) 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kumimoji="0" lang="en-GB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sym typeface="Nunito"/>
              </a:rPr>
              <a:t>Writing is assessed using evidence collected throughout Year 6. There is no Year 6 SATs writing test. 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tabLst/>
              <a:defRPr/>
            </a:pPr>
            <a:r>
              <a:rPr kumimoji="0" lang="en-GB" sz="1400" b="0" i="1" u="none" strike="noStrike" kern="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The key stage 2 tests will be taken on set dates unless your child is absent, in which case they may be able to take them up to 5 school days afterwards.</a:t>
            </a:r>
            <a:endParaRPr kumimoji="0" lang="en-GB" b="0" i="0" u="none" strike="noStrike" kern="0" cap="none" spc="0" normalizeH="0" baseline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sym typeface="Nunito"/>
            </a:endParaRPr>
          </a:p>
        </p:txBody>
      </p:sp>
    </p:spTree>
    <p:extLst>
      <p:ext uri="{BB962C8B-B14F-4D97-AF65-F5344CB8AC3E}">
        <p14:creationId xmlns:p14="http://schemas.microsoft.com/office/powerpoint/2010/main" val="3038104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E3346C-D843-AC29-72E6-D446BB5E1E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08F14-E4A4-85A5-D5AC-4C79D899D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287" y="1523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u="sng">
                <a:latin typeface="Kinetic Letters"/>
              </a:rPr>
              <a:t>Residential</a:t>
            </a:r>
            <a:endParaRPr lang="en-GB" sz="6600" b="1" u="sng">
              <a:latin typeface="Kinetic Letters" panose="020000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E567A5-D0BF-7C71-B021-E984AAD542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814" y="1520456"/>
            <a:ext cx="11087986" cy="48266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>
                <a:latin typeface="Kinetic Letters" panose="02000000000000000000" pitchFamily="50" charset="0"/>
              </a:rPr>
              <a:t>Nearer the time, there will be a meeting to discuss residential</a:t>
            </a:r>
          </a:p>
        </p:txBody>
      </p:sp>
    </p:spTree>
    <p:extLst>
      <p:ext uri="{BB962C8B-B14F-4D97-AF65-F5344CB8AC3E}">
        <p14:creationId xmlns:p14="http://schemas.microsoft.com/office/powerpoint/2010/main" val="2286496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 descr="See the source image">
            <a:extLst>
              <a:ext uri="{FF2B5EF4-FFF2-40B4-BE49-F238E27FC236}">
                <a16:creationId xmlns:a16="http://schemas.microsoft.com/office/drawing/2014/main" id="{03560EDE-7567-4673-ADF5-002BD3B08A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08" b="1205"/>
          <a:stretch/>
        </p:blipFill>
        <p:spPr bwMode="auto">
          <a:xfrm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816A60-0768-4649-B189-F098D17C2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978740"/>
            <a:ext cx="9144000" cy="2900518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13800">
                <a:solidFill>
                  <a:srgbClr val="FFFFFF"/>
                </a:solidFill>
                <a:latin typeface="Kinetic Letters" panose="02000000000000000000" pitchFamily="50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6950994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c66bc4e-e9b5-4a48-ad71-145dc19e37e6" xsi:nil="true"/>
    <lcf76f155ced4ddcb4097134ff3c332f xmlns="ef8b487b-c1e0-49bd-9b2f-eadbe72509f2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0FC5A04004DA14E940D2D8E5A56871B" ma:contentTypeVersion="14" ma:contentTypeDescription="Create a new document." ma:contentTypeScope="" ma:versionID="c964824a14c6b83910936be174f10209">
  <xsd:schema xmlns:xsd="http://www.w3.org/2001/XMLSchema" xmlns:xs="http://www.w3.org/2001/XMLSchema" xmlns:p="http://schemas.microsoft.com/office/2006/metadata/properties" xmlns:ns2="ef8b487b-c1e0-49bd-9b2f-eadbe72509f2" xmlns:ns3="2c66bc4e-e9b5-4a48-ad71-145dc19e37e6" targetNamespace="http://schemas.microsoft.com/office/2006/metadata/properties" ma:root="true" ma:fieldsID="6c8043b62f0c2ff12fafa1fa9853647e" ns2:_="" ns3:_="">
    <xsd:import namespace="ef8b487b-c1e0-49bd-9b2f-eadbe72509f2"/>
    <xsd:import namespace="2c66bc4e-e9b5-4a48-ad71-145dc19e37e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8b487b-c1e0-49bd-9b2f-eadbe72509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6e1e54ce-7386-4c99-865f-1a362632a96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66bc4e-e9b5-4a48-ad71-145dc19e37e6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c1e35c5b-5b40-4de1-898f-433389a4c9e9}" ma:internalName="TaxCatchAll" ma:showField="CatchAllData" ma:web="2c66bc4e-e9b5-4a48-ad71-145dc19e37e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617FADD-5D12-407A-A48E-FE144FF4B53D}">
  <ds:schemaRefs>
    <ds:schemaRef ds:uri="ef8b487b-c1e0-49bd-9b2f-eadbe72509f2"/>
    <ds:schemaRef ds:uri="http://schemas.microsoft.com/office/2006/documentManagement/types"/>
    <ds:schemaRef ds:uri="http://purl.org/dc/terms/"/>
    <ds:schemaRef ds:uri="2c66bc4e-e9b5-4a48-ad71-145dc19e37e6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DCFD355D-5D5B-4CB2-871C-FFFB0A88D1F0}">
  <ds:schemaRefs>
    <ds:schemaRef ds:uri="2c66bc4e-e9b5-4a48-ad71-145dc19e37e6"/>
    <ds:schemaRef ds:uri="ef8b487b-c1e0-49bd-9b2f-eadbe72509f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090F849-1DAA-4146-8ADF-6AD6DA1F84A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432</Words>
  <Application>Microsoft Office PowerPoint</Application>
  <PresentationFormat>Widescreen</PresentationFormat>
  <Paragraphs>43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Kinetic Letters</vt:lpstr>
      <vt:lpstr>Office Theme</vt:lpstr>
      <vt:lpstr>1_Office Theme</vt:lpstr>
      <vt:lpstr>Year 6 Staff</vt:lpstr>
      <vt:lpstr>PowerPoint Presentation</vt:lpstr>
      <vt:lpstr>PowerPoint Presentation</vt:lpstr>
      <vt:lpstr>PowerPoint Presentation</vt:lpstr>
      <vt:lpstr>Building an Attendance Culture</vt:lpstr>
      <vt:lpstr>Read regularly (at least 3 times a week)  Multiplication practise  SATs  </vt:lpstr>
      <vt:lpstr>Home learning - apps</vt:lpstr>
      <vt:lpstr>Classroom Admin</vt:lpstr>
      <vt:lpstr>Uniform</vt:lpstr>
      <vt:lpstr>Uniform</vt:lpstr>
      <vt:lpstr>Uniform</vt:lpstr>
      <vt:lpstr>Jewellery</vt:lpstr>
      <vt:lpstr>Jewellery</vt:lpstr>
      <vt:lpstr>SATs</vt:lpstr>
      <vt:lpstr>Residential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2</dc:title>
  <dc:creator>abi foster</dc:creator>
  <cp:lastModifiedBy>Mr A Sagar</cp:lastModifiedBy>
  <cp:revision>3</cp:revision>
  <dcterms:created xsi:type="dcterms:W3CDTF">2021-07-12T15:48:36Z</dcterms:created>
  <dcterms:modified xsi:type="dcterms:W3CDTF">2025-09-17T14:31:22Z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0x010100D0FC5A04004DA14E940D2D8E5A56871B</vt:lpwstr>
  </property>
  <property fmtid="{D5CDD505-2E9C-101B-9397-08002B2CF9AE}" pid="3" name="MediaServiceImageTags">
    <vt:lpwstr/>
  </property>
  <property fmtid="{D5CDD505-2E9C-101B-9397-08002B2CF9AE}" pid="4" name="Order">
    <vt:r8>1533500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